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56" r:id="rId5"/>
    <p:sldId id="257" r:id="rId6"/>
    <p:sldId id="260" r:id="rId7"/>
    <p:sldId id="314" r:id="rId8"/>
    <p:sldId id="262" r:id="rId9"/>
    <p:sldId id="318" r:id="rId10"/>
    <p:sldId id="316" r:id="rId11"/>
    <p:sldId id="317" r:id="rId12"/>
    <p:sldId id="270" r:id="rId13"/>
    <p:sldId id="294" r:id="rId14"/>
    <p:sldId id="295" r:id="rId15"/>
    <p:sldId id="296" r:id="rId16"/>
    <p:sldId id="319" r:id="rId17"/>
    <p:sldId id="320" r:id="rId18"/>
    <p:sldId id="278" r:id="rId19"/>
    <p:sldId id="285" r:id="rId20"/>
    <p:sldId id="261" r:id="rId21"/>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45AA"/>
    <a:srgbClr val="D1C9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17245C-F8C9-42E5-B195-D8E27F6BAF8F}" v="1" dt="2025-05-19T09:24:29.3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73"/>
    <p:restoredTop sz="81370"/>
  </p:normalViewPr>
  <p:slideViewPr>
    <p:cSldViewPr snapToGrid="0">
      <p:cViewPr varScale="1">
        <p:scale>
          <a:sx n="48" d="100"/>
          <a:sy n="48" d="100"/>
        </p:scale>
        <p:origin x="1188"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dara Antone" userId="bf8a791c-cfb7-4d59-81c2-5bc0b378ddad" providerId="ADAL" clId="{B417245C-F8C9-42E5-B195-D8E27F6BAF8F}"/>
    <pc:docChg chg="undo custSel modSld">
      <pc:chgData name="Madara Antone" userId="bf8a791c-cfb7-4d59-81c2-5bc0b378ddad" providerId="ADAL" clId="{B417245C-F8C9-42E5-B195-D8E27F6BAF8F}" dt="2025-05-20T04:07:14.185" v="30" actId="255"/>
      <pc:docMkLst>
        <pc:docMk/>
      </pc:docMkLst>
      <pc:sldChg chg="modSp mod">
        <pc:chgData name="Madara Antone" userId="bf8a791c-cfb7-4d59-81c2-5bc0b378ddad" providerId="ADAL" clId="{B417245C-F8C9-42E5-B195-D8E27F6BAF8F}" dt="2025-05-20T04:07:14.185" v="30" actId="255"/>
        <pc:sldMkLst>
          <pc:docMk/>
          <pc:sldMk cId="1660473011" sldId="256"/>
        </pc:sldMkLst>
        <pc:spChg chg="mod">
          <ac:chgData name="Madara Antone" userId="bf8a791c-cfb7-4d59-81c2-5bc0b378ddad" providerId="ADAL" clId="{B417245C-F8C9-42E5-B195-D8E27F6BAF8F}" dt="2025-05-20T04:07:14.185" v="30" actId="255"/>
          <ac:spMkLst>
            <pc:docMk/>
            <pc:sldMk cId="1660473011" sldId="256"/>
            <ac:spMk id="2" creationId="{95DD3601-304F-4F67-A0B2-615386DD1A8E}"/>
          </ac:spMkLst>
        </pc:spChg>
        <pc:spChg chg="mod">
          <ac:chgData name="Madara Antone" userId="bf8a791c-cfb7-4d59-81c2-5bc0b378ddad" providerId="ADAL" clId="{B417245C-F8C9-42E5-B195-D8E27F6BAF8F}" dt="2025-05-19T09:24:36.269" v="7" actId="20577"/>
          <ac:spMkLst>
            <pc:docMk/>
            <pc:sldMk cId="1660473011" sldId="256"/>
            <ac:spMk id="3" creationId="{6BE23F5D-1A3C-43E4-8BA7-DBF2F9F7AECC}"/>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E9B3B4-8486-4A1F-B053-4C57925B5BA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3FDCAB2A-6E0E-4477-95C9-AA2FD41A15C9}">
      <dgm:prSet/>
      <dgm:spPr/>
      <dgm:t>
        <a:bodyPr/>
        <a:lstStyle/>
        <a:p>
          <a:r>
            <a:rPr lang="en-GB" dirty="0"/>
            <a:t>Traditional health systems prioritize </a:t>
          </a:r>
          <a:r>
            <a:rPr lang="en-GB" b="1" dirty="0"/>
            <a:t>cure and survival </a:t>
          </a:r>
          <a:r>
            <a:rPr lang="en-GB" dirty="0"/>
            <a:t>as primary outcomes</a:t>
          </a:r>
          <a:endParaRPr lang="en-US" dirty="0"/>
        </a:p>
      </dgm:t>
    </dgm:pt>
    <dgm:pt modelId="{4D05B85C-09DD-4001-BC0B-69034407D802}" type="parTrans" cxnId="{A724F557-565A-4047-8420-31858C546FC2}">
      <dgm:prSet/>
      <dgm:spPr/>
      <dgm:t>
        <a:bodyPr/>
        <a:lstStyle/>
        <a:p>
          <a:endParaRPr lang="en-US"/>
        </a:p>
      </dgm:t>
    </dgm:pt>
    <dgm:pt modelId="{60491DE1-0678-44EC-8973-3FF6757806C0}" type="sibTrans" cxnId="{A724F557-565A-4047-8420-31858C546FC2}">
      <dgm:prSet/>
      <dgm:spPr/>
      <dgm:t>
        <a:bodyPr/>
        <a:lstStyle/>
        <a:p>
          <a:endParaRPr lang="en-US"/>
        </a:p>
      </dgm:t>
    </dgm:pt>
    <dgm:pt modelId="{6E7AAE23-4258-41A1-B5CA-44A06057A560}">
      <dgm:prSet/>
      <dgm:spPr/>
      <dgm:t>
        <a:bodyPr/>
        <a:lstStyle/>
        <a:p>
          <a:r>
            <a:rPr lang="en-GB" dirty="0"/>
            <a:t>However, </a:t>
          </a:r>
          <a:r>
            <a:rPr lang="en-GB" b="1" dirty="0"/>
            <a:t>side effects from cancer and its treatment </a:t>
          </a:r>
          <a:r>
            <a:rPr lang="en-GB" dirty="0"/>
            <a:t>often persist long after remission</a:t>
          </a:r>
          <a:endParaRPr lang="en-US" dirty="0"/>
        </a:p>
      </dgm:t>
    </dgm:pt>
    <dgm:pt modelId="{416195E1-0E91-40F4-A07F-BB2466F2E090}" type="parTrans" cxnId="{A98007C8-57D2-4EB7-815E-104F1D8684DF}">
      <dgm:prSet/>
      <dgm:spPr/>
      <dgm:t>
        <a:bodyPr/>
        <a:lstStyle/>
        <a:p>
          <a:endParaRPr lang="en-US"/>
        </a:p>
      </dgm:t>
    </dgm:pt>
    <dgm:pt modelId="{FAA72CE8-4467-4A16-8612-342E57EA8BEA}" type="sibTrans" cxnId="{A98007C8-57D2-4EB7-815E-104F1D8684DF}">
      <dgm:prSet/>
      <dgm:spPr/>
      <dgm:t>
        <a:bodyPr/>
        <a:lstStyle/>
        <a:p>
          <a:endParaRPr lang="en-US"/>
        </a:p>
      </dgm:t>
    </dgm:pt>
    <dgm:pt modelId="{582D43F4-7C97-41B1-8C8A-7AC43605806E}">
      <dgm:prSet/>
      <dgm:spPr/>
      <dgm:t>
        <a:bodyPr/>
        <a:lstStyle/>
        <a:p>
          <a:r>
            <a:rPr lang="en-GB" b="1" dirty="0"/>
            <a:t>Health-related quality of life </a:t>
          </a:r>
          <a:r>
            <a:rPr lang="en-GB" dirty="0"/>
            <a:t>(HRQoL) is frequently overlooked in post-treatment care</a:t>
          </a:r>
          <a:endParaRPr lang="en-US" dirty="0"/>
        </a:p>
      </dgm:t>
    </dgm:pt>
    <dgm:pt modelId="{263AD008-295B-430E-94E3-9C13ADA8232E}" type="parTrans" cxnId="{D201F925-F888-438F-9555-7338832C3ED0}">
      <dgm:prSet/>
      <dgm:spPr/>
      <dgm:t>
        <a:bodyPr/>
        <a:lstStyle/>
        <a:p>
          <a:endParaRPr lang="en-US"/>
        </a:p>
      </dgm:t>
    </dgm:pt>
    <dgm:pt modelId="{A88DBBE4-886F-42D2-85F6-C80682896AFA}" type="sibTrans" cxnId="{D201F925-F888-438F-9555-7338832C3ED0}">
      <dgm:prSet/>
      <dgm:spPr/>
      <dgm:t>
        <a:bodyPr/>
        <a:lstStyle/>
        <a:p>
          <a:endParaRPr lang="en-US"/>
        </a:p>
      </dgm:t>
    </dgm:pt>
    <dgm:pt modelId="{847E36FB-6D82-4289-AFA4-6AC2127DEDF4}">
      <dgm:prSet/>
      <dgm:spPr/>
      <dgm:t>
        <a:bodyPr/>
        <a:lstStyle/>
        <a:p>
          <a:r>
            <a:rPr lang="en-GB" dirty="0"/>
            <a:t>Advances in treatment have created:</a:t>
          </a:r>
          <a:endParaRPr lang="en-US" dirty="0"/>
        </a:p>
      </dgm:t>
    </dgm:pt>
    <dgm:pt modelId="{001E1067-FDDE-49B8-AD70-D91E097D7660}" type="parTrans" cxnId="{F9690808-1902-4426-AAD5-422873F4FA5F}">
      <dgm:prSet/>
      <dgm:spPr/>
      <dgm:t>
        <a:bodyPr/>
        <a:lstStyle/>
        <a:p>
          <a:endParaRPr lang="en-US"/>
        </a:p>
      </dgm:t>
    </dgm:pt>
    <dgm:pt modelId="{51FAD1B8-C1EA-4D61-AA98-C4B4B6FADFC0}" type="sibTrans" cxnId="{F9690808-1902-4426-AAD5-422873F4FA5F}">
      <dgm:prSet/>
      <dgm:spPr/>
      <dgm:t>
        <a:bodyPr/>
        <a:lstStyle/>
        <a:p>
          <a:endParaRPr lang="en-US"/>
        </a:p>
      </dgm:t>
    </dgm:pt>
    <dgm:pt modelId="{2AD8D304-549D-4D85-9A2F-4E7D3B0902B0}">
      <dgm:prSet/>
      <dgm:spPr/>
      <dgm:t>
        <a:bodyPr/>
        <a:lstStyle/>
        <a:p>
          <a:r>
            <a:rPr lang="en-GB" dirty="0"/>
            <a:t>A growing population of </a:t>
          </a:r>
          <a:r>
            <a:rPr lang="en-GB" b="1" dirty="0"/>
            <a:t>cancer survivors</a:t>
          </a:r>
          <a:endParaRPr lang="en-US" dirty="0"/>
        </a:p>
      </dgm:t>
    </dgm:pt>
    <dgm:pt modelId="{21F97DFE-D94D-46E1-B990-FCEB17929C70}" type="parTrans" cxnId="{883D73D7-FD5F-4BAF-9D19-9A546D074117}">
      <dgm:prSet/>
      <dgm:spPr/>
      <dgm:t>
        <a:bodyPr/>
        <a:lstStyle/>
        <a:p>
          <a:endParaRPr lang="en-US"/>
        </a:p>
      </dgm:t>
    </dgm:pt>
    <dgm:pt modelId="{917F5744-4E48-419F-8610-C2432E7A6043}" type="sibTrans" cxnId="{883D73D7-FD5F-4BAF-9D19-9A546D074117}">
      <dgm:prSet/>
      <dgm:spPr/>
      <dgm:t>
        <a:bodyPr/>
        <a:lstStyle/>
        <a:p>
          <a:endParaRPr lang="en-US"/>
        </a:p>
      </dgm:t>
    </dgm:pt>
    <dgm:pt modelId="{0B278927-EACC-4DB3-9C41-E47DAA7D9DAB}">
      <dgm:prSet/>
      <dgm:spPr/>
      <dgm:t>
        <a:bodyPr/>
        <a:lstStyle/>
        <a:p>
          <a:r>
            <a:rPr lang="en-GB" dirty="0"/>
            <a:t>A new population </a:t>
          </a:r>
          <a:r>
            <a:rPr lang="en-GB" b="1" dirty="0"/>
            <a:t>living longer with incurable cancer </a:t>
          </a:r>
          <a:endParaRPr lang="en-US" dirty="0"/>
        </a:p>
      </dgm:t>
    </dgm:pt>
    <dgm:pt modelId="{F5BF2604-ABBD-4BB9-8B95-71688741C6F6}" type="parTrans" cxnId="{0E626519-6C6A-4A5B-96BF-D28374AFFC40}">
      <dgm:prSet/>
      <dgm:spPr/>
      <dgm:t>
        <a:bodyPr/>
        <a:lstStyle/>
        <a:p>
          <a:endParaRPr lang="en-US"/>
        </a:p>
      </dgm:t>
    </dgm:pt>
    <dgm:pt modelId="{2BE72811-E500-4AAC-9365-7A2D530F7DE7}" type="sibTrans" cxnId="{0E626519-6C6A-4A5B-96BF-D28374AFFC40}">
      <dgm:prSet/>
      <dgm:spPr/>
      <dgm:t>
        <a:bodyPr/>
        <a:lstStyle/>
        <a:p>
          <a:endParaRPr lang="en-US"/>
        </a:p>
      </dgm:t>
    </dgm:pt>
    <dgm:pt modelId="{4EB0148E-6ED6-464B-95FB-7235EAA3A770}" type="pres">
      <dgm:prSet presAssocID="{24E9B3B4-8486-4A1F-B053-4C57925B5BA2}" presName="root" presStyleCnt="0">
        <dgm:presLayoutVars>
          <dgm:dir/>
          <dgm:resizeHandles val="exact"/>
        </dgm:presLayoutVars>
      </dgm:prSet>
      <dgm:spPr/>
    </dgm:pt>
    <dgm:pt modelId="{2E9EC1CC-3F9C-4C23-90C6-10C5A2970FBD}" type="pres">
      <dgm:prSet presAssocID="{3FDCAB2A-6E0E-4477-95C9-AA2FD41A15C9}" presName="compNode" presStyleCnt="0"/>
      <dgm:spPr/>
    </dgm:pt>
    <dgm:pt modelId="{FDF72319-9BB4-4813-BD93-386ACC4E9D74}" type="pres">
      <dgm:prSet presAssocID="{3FDCAB2A-6E0E-4477-95C9-AA2FD41A15C9}" presName="bgRect" presStyleLbl="bgShp" presStyleIdx="0" presStyleCnt="4"/>
      <dgm:spPr/>
    </dgm:pt>
    <dgm:pt modelId="{FE90E569-D235-4369-9CF1-9D834AB6220A}" type="pres">
      <dgm:prSet presAssocID="{3FDCAB2A-6E0E-4477-95C9-AA2FD41A15C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al"/>
        </a:ext>
      </dgm:extLst>
    </dgm:pt>
    <dgm:pt modelId="{D832A750-41A5-4129-A974-AF6A9915D08C}" type="pres">
      <dgm:prSet presAssocID="{3FDCAB2A-6E0E-4477-95C9-AA2FD41A15C9}" presName="spaceRect" presStyleCnt="0"/>
      <dgm:spPr/>
    </dgm:pt>
    <dgm:pt modelId="{05C383F5-169D-42EC-B262-54D3156025B0}" type="pres">
      <dgm:prSet presAssocID="{3FDCAB2A-6E0E-4477-95C9-AA2FD41A15C9}" presName="parTx" presStyleLbl="revTx" presStyleIdx="0" presStyleCnt="5">
        <dgm:presLayoutVars>
          <dgm:chMax val="0"/>
          <dgm:chPref val="0"/>
        </dgm:presLayoutVars>
      </dgm:prSet>
      <dgm:spPr/>
    </dgm:pt>
    <dgm:pt modelId="{2EB66903-B154-4709-BBBE-9B4BAC0FCB13}" type="pres">
      <dgm:prSet presAssocID="{60491DE1-0678-44EC-8973-3FF6757806C0}" presName="sibTrans" presStyleCnt="0"/>
      <dgm:spPr/>
    </dgm:pt>
    <dgm:pt modelId="{5E1FD744-0282-4211-8634-7316DD32A0FD}" type="pres">
      <dgm:prSet presAssocID="{6E7AAE23-4258-41A1-B5CA-44A06057A560}" presName="compNode" presStyleCnt="0"/>
      <dgm:spPr/>
    </dgm:pt>
    <dgm:pt modelId="{F03756E0-965D-45DA-ACB9-6C68E5144366}" type="pres">
      <dgm:prSet presAssocID="{6E7AAE23-4258-41A1-B5CA-44A06057A560}" presName="bgRect" presStyleLbl="bgShp" presStyleIdx="1" presStyleCnt="4"/>
      <dgm:spPr/>
    </dgm:pt>
    <dgm:pt modelId="{CBBA2235-7615-4E12-9E36-25CD4D3C6AAD}" type="pres">
      <dgm:prSet presAssocID="{6E7AAE23-4258-41A1-B5CA-44A06057A56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ine"/>
        </a:ext>
      </dgm:extLst>
    </dgm:pt>
    <dgm:pt modelId="{A53B7308-37CC-4D38-940F-A7A6DCF68A5F}" type="pres">
      <dgm:prSet presAssocID="{6E7AAE23-4258-41A1-B5CA-44A06057A560}" presName="spaceRect" presStyleCnt="0"/>
      <dgm:spPr/>
    </dgm:pt>
    <dgm:pt modelId="{7F6145F3-A67A-4383-A18E-DFC7A9EEAD1C}" type="pres">
      <dgm:prSet presAssocID="{6E7AAE23-4258-41A1-B5CA-44A06057A560}" presName="parTx" presStyleLbl="revTx" presStyleIdx="1" presStyleCnt="5">
        <dgm:presLayoutVars>
          <dgm:chMax val="0"/>
          <dgm:chPref val="0"/>
        </dgm:presLayoutVars>
      </dgm:prSet>
      <dgm:spPr/>
    </dgm:pt>
    <dgm:pt modelId="{831BDED8-0146-4602-B13C-0CAF363F6D59}" type="pres">
      <dgm:prSet presAssocID="{FAA72CE8-4467-4A16-8612-342E57EA8BEA}" presName="sibTrans" presStyleCnt="0"/>
      <dgm:spPr/>
    </dgm:pt>
    <dgm:pt modelId="{74C3369C-9F56-4A40-AE5B-DA743B6C7E06}" type="pres">
      <dgm:prSet presAssocID="{582D43F4-7C97-41B1-8C8A-7AC43605806E}" presName="compNode" presStyleCnt="0"/>
      <dgm:spPr/>
    </dgm:pt>
    <dgm:pt modelId="{1714EFB0-6057-40D9-BFAB-8BCDB0625880}" type="pres">
      <dgm:prSet presAssocID="{582D43F4-7C97-41B1-8C8A-7AC43605806E}" presName="bgRect" presStyleLbl="bgShp" presStyleIdx="2" presStyleCnt="4"/>
      <dgm:spPr/>
    </dgm:pt>
    <dgm:pt modelId="{ABEAC2A1-5E77-4B1B-AC2B-9864AD0A72D8}" type="pres">
      <dgm:prSet presAssocID="{582D43F4-7C97-41B1-8C8A-7AC43605806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tor"/>
        </a:ext>
      </dgm:extLst>
    </dgm:pt>
    <dgm:pt modelId="{34266003-C73F-4775-95DC-C11DB5B3A677}" type="pres">
      <dgm:prSet presAssocID="{582D43F4-7C97-41B1-8C8A-7AC43605806E}" presName="spaceRect" presStyleCnt="0"/>
      <dgm:spPr/>
    </dgm:pt>
    <dgm:pt modelId="{1087F67D-DDB9-4352-859E-27B04564A907}" type="pres">
      <dgm:prSet presAssocID="{582D43F4-7C97-41B1-8C8A-7AC43605806E}" presName="parTx" presStyleLbl="revTx" presStyleIdx="2" presStyleCnt="5">
        <dgm:presLayoutVars>
          <dgm:chMax val="0"/>
          <dgm:chPref val="0"/>
        </dgm:presLayoutVars>
      </dgm:prSet>
      <dgm:spPr/>
    </dgm:pt>
    <dgm:pt modelId="{5A721DFB-A447-4C6C-A6CB-A5C84C667D9B}" type="pres">
      <dgm:prSet presAssocID="{A88DBBE4-886F-42D2-85F6-C80682896AFA}" presName="sibTrans" presStyleCnt="0"/>
      <dgm:spPr/>
    </dgm:pt>
    <dgm:pt modelId="{95E461F7-A5D0-42A3-BA06-096E2F1023EB}" type="pres">
      <dgm:prSet presAssocID="{847E36FB-6D82-4289-AFA4-6AC2127DEDF4}" presName="compNode" presStyleCnt="0"/>
      <dgm:spPr/>
    </dgm:pt>
    <dgm:pt modelId="{C24D9208-E171-4300-989E-CA38D46CC7F4}" type="pres">
      <dgm:prSet presAssocID="{847E36FB-6D82-4289-AFA4-6AC2127DEDF4}" presName="bgRect" presStyleLbl="bgShp" presStyleIdx="3" presStyleCnt="4"/>
      <dgm:spPr/>
    </dgm:pt>
    <dgm:pt modelId="{318DF17B-6292-4604-8ECC-C99D739D30FB}" type="pres">
      <dgm:prSet presAssocID="{847E36FB-6D82-4289-AFA4-6AC2127DEDF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NA"/>
        </a:ext>
      </dgm:extLst>
    </dgm:pt>
    <dgm:pt modelId="{BD9AB7DD-97EF-4777-A6D3-99ED2FC89048}" type="pres">
      <dgm:prSet presAssocID="{847E36FB-6D82-4289-AFA4-6AC2127DEDF4}" presName="spaceRect" presStyleCnt="0"/>
      <dgm:spPr/>
    </dgm:pt>
    <dgm:pt modelId="{BEC8E50C-3694-4405-B01A-E7CDEBF4E55F}" type="pres">
      <dgm:prSet presAssocID="{847E36FB-6D82-4289-AFA4-6AC2127DEDF4}" presName="parTx" presStyleLbl="revTx" presStyleIdx="3" presStyleCnt="5">
        <dgm:presLayoutVars>
          <dgm:chMax val="0"/>
          <dgm:chPref val="0"/>
        </dgm:presLayoutVars>
      </dgm:prSet>
      <dgm:spPr/>
    </dgm:pt>
    <dgm:pt modelId="{DC9B3AAE-1D05-42F6-A3F3-C1C90F0F5498}" type="pres">
      <dgm:prSet presAssocID="{847E36FB-6D82-4289-AFA4-6AC2127DEDF4}" presName="desTx" presStyleLbl="revTx" presStyleIdx="4" presStyleCnt="5">
        <dgm:presLayoutVars/>
      </dgm:prSet>
      <dgm:spPr/>
    </dgm:pt>
  </dgm:ptLst>
  <dgm:cxnLst>
    <dgm:cxn modelId="{F9690808-1902-4426-AAD5-422873F4FA5F}" srcId="{24E9B3B4-8486-4A1F-B053-4C57925B5BA2}" destId="{847E36FB-6D82-4289-AFA4-6AC2127DEDF4}" srcOrd="3" destOrd="0" parTransId="{001E1067-FDDE-49B8-AD70-D91E097D7660}" sibTransId="{51FAD1B8-C1EA-4D61-AA98-C4B4B6FADFC0}"/>
    <dgm:cxn modelId="{0E626519-6C6A-4A5B-96BF-D28374AFFC40}" srcId="{847E36FB-6D82-4289-AFA4-6AC2127DEDF4}" destId="{0B278927-EACC-4DB3-9C41-E47DAA7D9DAB}" srcOrd="1" destOrd="0" parTransId="{F5BF2604-ABBD-4BB9-8B95-71688741C6F6}" sibTransId="{2BE72811-E500-4AAC-9365-7A2D530F7DE7}"/>
    <dgm:cxn modelId="{D201F925-F888-438F-9555-7338832C3ED0}" srcId="{24E9B3B4-8486-4A1F-B053-4C57925B5BA2}" destId="{582D43F4-7C97-41B1-8C8A-7AC43605806E}" srcOrd="2" destOrd="0" parTransId="{263AD008-295B-430E-94E3-9C13ADA8232E}" sibTransId="{A88DBBE4-886F-42D2-85F6-C80682896AFA}"/>
    <dgm:cxn modelId="{547A1029-8FC6-4A04-BB19-009AB951A160}" type="presOf" srcId="{2AD8D304-549D-4D85-9A2F-4E7D3B0902B0}" destId="{DC9B3AAE-1D05-42F6-A3F3-C1C90F0F5498}" srcOrd="0" destOrd="0" presId="urn:microsoft.com/office/officeart/2018/2/layout/IconVerticalSolidList"/>
    <dgm:cxn modelId="{CDE9824E-73E8-49A2-AFD1-7BAC808CAFA2}" type="presOf" srcId="{847E36FB-6D82-4289-AFA4-6AC2127DEDF4}" destId="{BEC8E50C-3694-4405-B01A-E7CDEBF4E55F}" srcOrd="0" destOrd="0" presId="urn:microsoft.com/office/officeart/2018/2/layout/IconVerticalSolidList"/>
    <dgm:cxn modelId="{BA0C1974-643A-4ECB-947A-D61CBDB82947}" type="presOf" srcId="{582D43F4-7C97-41B1-8C8A-7AC43605806E}" destId="{1087F67D-DDB9-4352-859E-27B04564A907}" srcOrd="0" destOrd="0" presId="urn:microsoft.com/office/officeart/2018/2/layout/IconVerticalSolidList"/>
    <dgm:cxn modelId="{24454477-59B7-4B0E-8858-EE4005275536}" type="presOf" srcId="{3FDCAB2A-6E0E-4477-95C9-AA2FD41A15C9}" destId="{05C383F5-169D-42EC-B262-54D3156025B0}" srcOrd="0" destOrd="0" presId="urn:microsoft.com/office/officeart/2018/2/layout/IconVerticalSolidList"/>
    <dgm:cxn modelId="{A724F557-565A-4047-8420-31858C546FC2}" srcId="{24E9B3B4-8486-4A1F-B053-4C57925B5BA2}" destId="{3FDCAB2A-6E0E-4477-95C9-AA2FD41A15C9}" srcOrd="0" destOrd="0" parTransId="{4D05B85C-09DD-4001-BC0B-69034407D802}" sibTransId="{60491DE1-0678-44EC-8973-3FF6757806C0}"/>
    <dgm:cxn modelId="{CE0AF47C-681C-428F-9CE2-00140D0276EB}" type="presOf" srcId="{24E9B3B4-8486-4A1F-B053-4C57925B5BA2}" destId="{4EB0148E-6ED6-464B-95FB-7235EAA3A770}" srcOrd="0" destOrd="0" presId="urn:microsoft.com/office/officeart/2018/2/layout/IconVerticalSolidList"/>
    <dgm:cxn modelId="{081425A9-BB15-4BFF-9391-1F4F901B4047}" type="presOf" srcId="{6E7AAE23-4258-41A1-B5CA-44A06057A560}" destId="{7F6145F3-A67A-4383-A18E-DFC7A9EEAD1C}" srcOrd="0" destOrd="0" presId="urn:microsoft.com/office/officeart/2018/2/layout/IconVerticalSolidList"/>
    <dgm:cxn modelId="{A98007C8-57D2-4EB7-815E-104F1D8684DF}" srcId="{24E9B3B4-8486-4A1F-B053-4C57925B5BA2}" destId="{6E7AAE23-4258-41A1-B5CA-44A06057A560}" srcOrd="1" destOrd="0" parTransId="{416195E1-0E91-40F4-A07F-BB2466F2E090}" sibTransId="{FAA72CE8-4467-4A16-8612-342E57EA8BEA}"/>
    <dgm:cxn modelId="{883D73D7-FD5F-4BAF-9D19-9A546D074117}" srcId="{847E36FB-6D82-4289-AFA4-6AC2127DEDF4}" destId="{2AD8D304-549D-4D85-9A2F-4E7D3B0902B0}" srcOrd="0" destOrd="0" parTransId="{21F97DFE-D94D-46E1-B990-FCEB17929C70}" sibTransId="{917F5744-4E48-419F-8610-C2432E7A6043}"/>
    <dgm:cxn modelId="{B0ACA4DA-FD13-48DF-AC97-DC15DC4EEDA6}" type="presOf" srcId="{0B278927-EACC-4DB3-9C41-E47DAA7D9DAB}" destId="{DC9B3AAE-1D05-42F6-A3F3-C1C90F0F5498}" srcOrd="0" destOrd="1" presId="urn:microsoft.com/office/officeart/2018/2/layout/IconVerticalSolidList"/>
    <dgm:cxn modelId="{8455EDF3-2F89-4B5A-8FE6-D611E5EE59E1}" type="presParOf" srcId="{4EB0148E-6ED6-464B-95FB-7235EAA3A770}" destId="{2E9EC1CC-3F9C-4C23-90C6-10C5A2970FBD}" srcOrd="0" destOrd="0" presId="urn:microsoft.com/office/officeart/2018/2/layout/IconVerticalSolidList"/>
    <dgm:cxn modelId="{16A9B514-8F85-42C6-9C11-93407471AAA3}" type="presParOf" srcId="{2E9EC1CC-3F9C-4C23-90C6-10C5A2970FBD}" destId="{FDF72319-9BB4-4813-BD93-386ACC4E9D74}" srcOrd="0" destOrd="0" presId="urn:microsoft.com/office/officeart/2018/2/layout/IconVerticalSolidList"/>
    <dgm:cxn modelId="{7F057A8E-B109-4ED9-A8C4-1EAEBA8B3DC9}" type="presParOf" srcId="{2E9EC1CC-3F9C-4C23-90C6-10C5A2970FBD}" destId="{FE90E569-D235-4369-9CF1-9D834AB6220A}" srcOrd="1" destOrd="0" presId="urn:microsoft.com/office/officeart/2018/2/layout/IconVerticalSolidList"/>
    <dgm:cxn modelId="{3E2FB4CF-13EF-4033-B34B-C666DE4CC247}" type="presParOf" srcId="{2E9EC1CC-3F9C-4C23-90C6-10C5A2970FBD}" destId="{D832A750-41A5-4129-A974-AF6A9915D08C}" srcOrd="2" destOrd="0" presId="urn:microsoft.com/office/officeart/2018/2/layout/IconVerticalSolidList"/>
    <dgm:cxn modelId="{6477D3D9-FE7A-49E8-87E4-5F709148019B}" type="presParOf" srcId="{2E9EC1CC-3F9C-4C23-90C6-10C5A2970FBD}" destId="{05C383F5-169D-42EC-B262-54D3156025B0}" srcOrd="3" destOrd="0" presId="urn:microsoft.com/office/officeart/2018/2/layout/IconVerticalSolidList"/>
    <dgm:cxn modelId="{EEE91440-9BE5-4100-BC17-D1A91CB9A9BE}" type="presParOf" srcId="{4EB0148E-6ED6-464B-95FB-7235EAA3A770}" destId="{2EB66903-B154-4709-BBBE-9B4BAC0FCB13}" srcOrd="1" destOrd="0" presId="urn:microsoft.com/office/officeart/2018/2/layout/IconVerticalSolidList"/>
    <dgm:cxn modelId="{35DA5CA0-B163-4432-87C5-331D0EE0A151}" type="presParOf" srcId="{4EB0148E-6ED6-464B-95FB-7235EAA3A770}" destId="{5E1FD744-0282-4211-8634-7316DD32A0FD}" srcOrd="2" destOrd="0" presId="urn:microsoft.com/office/officeart/2018/2/layout/IconVerticalSolidList"/>
    <dgm:cxn modelId="{CAAF3879-73E8-4C06-883B-239C17AF46D9}" type="presParOf" srcId="{5E1FD744-0282-4211-8634-7316DD32A0FD}" destId="{F03756E0-965D-45DA-ACB9-6C68E5144366}" srcOrd="0" destOrd="0" presId="urn:microsoft.com/office/officeart/2018/2/layout/IconVerticalSolidList"/>
    <dgm:cxn modelId="{F9FABB34-457A-42CF-B1BF-44603767AA6E}" type="presParOf" srcId="{5E1FD744-0282-4211-8634-7316DD32A0FD}" destId="{CBBA2235-7615-4E12-9E36-25CD4D3C6AAD}" srcOrd="1" destOrd="0" presId="urn:microsoft.com/office/officeart/2018/2/layout/IconVerticalSolidList"/>
    <dgm:cxn modelId="{9F3626EF-75CE-4914-A916-47542C03A704}" type="presParOf" srcId="{5E1FD744-0282-4211-8634-7316DD32A0FD}" destId="{A53B7308-37CC-4D38-940F-A7A6DCF68A5F}" srcOrd="2" destOrd="0" presId="urn:microsoft.com/office/officeart/2018/2/layout/IconVerticalSolidList"/>
    <dgm:cxn modelId="{4ED9F014-D1E6-477C-9C6A-2E14383100B9}" type="presParOf" srcId="{5E1FD744-0282-4211-8634-7316DD32A0FD}" destId="{7F6145F3-A67A-4383-A18E-DFC7A9EEAD1C}" srcOrd="3" destOrd="0" presId="urn:microsoft.com/office/officeart/2018/2/layout/IconVerticalSolidList"/>
    <dgm:cxn modelId="{E45B6BA3-FE7B-446D-BB50-7AD02923D9FE}" type="presParOf" srcId="{4EB0148E-6ED6-464B-95FB-7235EAA3A770}" destId="{831BDED8-0146-4602-B13C-0CAF363F6D59}" srcOrd="3" destOrd="0" presId="urn:microsoft.com/office/officeart/2018/2/layout/IconVerticalSolidList"/>
    <dgm:cxn modelId="{A15B1654-9275-48FC-9CFE-E016DEC638CE}" type="presParOf" srcId="{4EB0148E-6ED6-464B-95FB-7235EAA3A770}" destId="{74C3369C-9F56-4A40-AE5B-DA743B6C7E06}" srcOrd="4" destOrd="0" presId="urn:microsoft.com/office/officeart/2018/2/layout/IconVerticalSolidList"/>
    <dgm:cxn modelId="{D1F60377-CB77-4DE7-B4B6-09C81154CDE0}" type="presParOf" srcId="{74C3369C-9F56-4A40-AE5B-DA743B6C7E06}" destId="{1714EFB0-6057-40D9-BFAB-8BCDB0625880}" srcOrd="0" destOrd="0" presId="urn:microsoft.com/office/officeart/2018/2/layout/IconVerticalSolidList"/>
    <dgm:cxn modelId="{E12E8471-CFB3-47D9-9E7F-7EF9AAA8BB7C}" type="presParOf" srcId="{74C3369C-9F56-4A40-AE5B-DA743B6C7E06}" destId="{ABEAC2A1-5E77-4B1B-AC2B-9864AD0A72D8}" srcOrd="1" destOrd="0" presId="urn:microsoft.com/office/officeart/2018/2/layout/IconVerticalSolidList"/>
    <dgm:cxn modelId="{38A451F7-88BD-4CE0-9D91-E77453A5C7FC}" type="presParOf" srcId="{74C3369C-9F56-4A40-AE5B-DA743B6C7E06}" destId="{34266003-C73F-4775-95DC-C11DB5B3A677}" srcOrd="2" destOrd="0" presId="urn:microsoft.com/office/officeart/2018/2/layout/IconVerticalSolidList"/>
    <dgm:cxn modelId="{633A9231-A4FA-4B72-AE89-4E9326F7C07E}" type="presParOf" srcId="{74C3369C-9F56-4A40-AE5B-DA743B6C7E06}" destId="{1087F67D-DDB9-4352-859E-27B04564A907}" srcOrd="3" destOrd="0" presId="urn:microsoft.com/office/officeart/2018/2/layout/IconVerticalSolidList"/>
    <dgm:cxn modelId="{656FF383-B32D-41F5-9793-169600801169}" type="presParOf" srcId="{4EB0148E-6ED6-464B-95FB-7235EAA3A770}" destId="{5A721DFB-A447-4C6C-A6CB-A5C84C667D9B}" srcOrd="5" destOrd="0" presId="urn:microsoft.com/office/officeart/2018/2/layout/IconVerticalSolidList"/>
    <dgm:cxn modelId="{50FA0A6A-0C10-48CC-B2C1-56E7D4B876E5}" type="presParOf" srcId="{4EB0148E-6ED6-464B-95FB-7235EAA3A770}" destId="{95E461F7-A5D0-42A3-BA06-096E2F1023EB}" srcOrd="6" destOrd="0" presId="urn:microsoft.com/office/officeart/2018/2/layout/IconVerticalSolidList"/>
    <dgm:cxn modelId="{2096F605-9C45-4D71-9491-DA6A61BC7C69}" type="presParOf" srcId="{95E461F7-A5D0-42A3-BA06-096E2F1023EB}" destId="{C24D9208-E171-4300-989E-CA38D46CC7F4}" srcOrd="0" destOrd="0" presId="urn:microsoft.com/office/officeart/2018/2/layout/IconVerticalSolidList"/>
    <dgm:cxn modelId="{7048B2C4-8541-4908-A1DF-B3B88D86A5ED}" type="presParOf" srcId="{95E461F7-A5D0-42A3-BA06-096E2F1023EB}" destId="{318DF17B-6292-4604-8ECC-C99D739D30FB}" srcOrd="1" destOrd="0" presId="urn:microsoft.com/office/officeart/2018/2/layout/IconVerticalSolidList"/>
    <dgm:cxn modelId="{9C8C6191-48F3-4572-998C-CFA637CA7538}" type="presParOf" srcId="{95E461F7-A5D0-42A3-BA06-096E2F1023EB}" destId="{BD9AB7DD-97EF-4777-A6D3-99ED2FC89048}" srcOrd="2" destOrd="0" presId="urn:microsoft.com/office/officeart/2018/2/layout/IconVerticalSolidList"/>
    <dgm:cxn modelId="{A432AC63-B569-441B-A71F-336668DAA6AA}" type="presParOf" srcId="{95E461F7-A5D0-42A3-BA06-096E2F1023EB}" destId="{BEC8E50C-3694-4405-B01A-E7CDEBF4E55F}" srcOrd="3" destOrd="0" presId="urn:microsoft.com/office/officeart/2018/2/layout/IconVerticalSolidList"/>
    <dgm:cxn modelId="{D09F39C3-9FAB-44A1-A055-06FD511A225E}" type="presParOf" srcId="{95E461F7-A5D0-42A3-BA06-096E2F1023EB}" destId="{DC9B3AAE-1D05-42F6-A3F3-C1C90F0F5498}"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72319-9BB4-4813-BD93-386ACC4E9D74}">
      <dsp:nvSpPr>
        <dsp:cNvPr id="0" name=""/>
        <dsp:cNvSpPr/>
      </dsp:nvSpPr>
      <dsp:spPr>
        <a:xfrm>
          <a:off x="0" y="1805"/>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90E569-D235-4369-9CF1-9D834AB6220A}">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C383F5-169D-42EC-B262-54D3156025B0}">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GB" sz="2200" kern="1200" dirty="0"/>
            <a:t>Traditional health systems prioritize </a:t>
          </a:r>
          <a:r>
            <a:rPr lang="en-GB" sz="2200" b="1" kern="1200" dirty="0"/>
            <a:t>cure and survival </a:t>
          </a:r>
          <a:r>
            <a:rPr lang="en-GB" sz="2200" kern="1200" dirty="0"/>
            <a:t>as primary outcomes</a:t>
          </a:r>
          <a:endParaRPr lang="en-US" sz="2200" kern="1200" dirty="0"/>
        </a:p>
      </dsp:txBody>
      <dsp:txXfrm>
        <a:off x="1057183" y="1805"/>
        <a:ext cx="9458416" cy="915310"/>
      </dsp:txXfrm>
    </dsp:sp>
    <dsp:sp modelId="{F03756E0-965D-45DA-ACB9-6C68E5144366}">
      <dsp:nvSpPr>
        <dsp:cNvPr id="0" name=""/>
        <dsp:cNvSpPr/>
      </dsp:nvSpPr>
      <dsp:spPr>
        <a:xfrm>
          <a:off x="0" y="1145944"/>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BA2235-7615-4E12-9E36-25CD4D3C6AAD}">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6145F3-A67A-4383-A18E-DFC7A9EEAD1C}">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GB" sz="2200" kern="1200" dirty="0"/>
            <a:t>However, </a:t>
          </a:r>
          <a:r>
            <a:rPr lang="en-GB" sz="2200" b="1" kern="1200" dirty="0"/>
            <a:t>side effects from cancer and its treatment </a:t>
          </a:r>
          <a:r>
            <a:rPr lang="en-GB" sz="2200" kern="1200" dirty="0"/>
            <a:t>often persist long after remission</a:t>
          </a:r>
          <a:endParaRPr lang="en-US" sz="2200" kern="1200" dirty="0"/>
        </a:p>
      </dsp:txBody>
      <dsp:txXfrm>
        <a:off x="1057183" y="1145944"/>
        <a:ext cx="9458416" cy="915310"/>
      </dsp:txXfrm>
    </dsp:sp>
    <dsp:sp modelId="{1714EFB0-6057-40D9-BFAB-8BCDB0625880}">
      <dsp:nvSpPr>
        <dsp:cNvPr id="0" name=""/>
        <dsp:cNvSpPr/>
      </dsp:nvSpPr>
      <dsp:spPr>
        <a:xfrm>
          <a:off x="0" y="2290082"/>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EAC2A1-5E77-4B1B-AC2B-9864AD0A72D8}">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87F67D-DDB9-4352-859E-27B04564A907}">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GB" sz="2200" b="1" kern="1200" dirty="0"/>
            <a:t>Health-related quality of life </a:t>
          </a:r>
          <a:r>
            <a:rPr lang="en-GB" sz="2200" kern="1200" dirty="0"/>
            <a:t>(HRQoL) is frequently overlooked in post-treatment care</a:t>
          </a:r>
          <a:endParaRPr lang="en-US" sz="2200" kern="1200" dirty="0"/>
        </a:p>
      </dsp:txBody>
      <dsp:txXfrm>
        <a:off x="1057183" y="2290082"/>
        <a:ext cx="9458416" cy="915310"/>
      </dsp:txXfrm>
    </dsp:sp>
    <dsp:sp modelId="{C24D9208-E171-4300-989E-CA38D46CC7F4}">
      <dsp:nvSpPr>
        <dsp:cNvPr id="0" name=""/>
        <dsp:cNvSpPr/>
      </dsp:nvSpPr>
      <dsp:spPr>
        <a:xfrm>
          <a:off x="0" y="3434221"/>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8DF17B-6292-4604-8ECC-C99D739D30FB}">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C8E50C-3694-4405-B01A-E7CDEBF4E55F}">
      <dsp:nvSpPr>
        <dsp:cNvPr id="0" name=""/>
        <dsp:cNvSpPr/>
      </dsp:nvSpPr>
      <dsp:spPr>
        <a:xfrm>
          <a:off x="1057183" y="3434221"/>
          <a:ext cx="4732020"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GB" sz="2200" kern="1200" dirty="0"/>
            <a:t>Advances in treatment have created:</a:t>
          </a:r>
          <a:endParaRPr lang="en-US" sz="2200" kern="1200" dirty="0"/>
        </a:p>
      </dsp:txBody>
      <dsp:txXfrm>
        <a:off x="1057183" y="3434221"/>
        <a:ext cx="4732020" cy="915310"/>
      </dsp:txXfrm>
    </dsp:sp>
    <dsp:sp modelId="{DC9B3AAE-1D05-42F6-A3F3-C1C90F0F5498}">
      <dsp:nvSpPr>
        <dsp:cNvPr id="0" name=""/>
        <dsp:cNvSpPr/>
      </dsp:nvSpPr>
      <dsp:spPr>
        <a:xfrm>
          <a:off x="5789203" y="3434221"/>
          <a:ext cx="472639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711200">
            <a:lnSpc>
              <a:spcPct val="90000"/>
            </a:lnSpc>
            <a:spcBef>
              <a:spcPct val="0"/>
            </a:spcBef>
            <a:spcAft>
              <a:spcPct val="35000"/>
            </a:spcAft>
            <a:buNone/>
          </a:pPr>
          <a:r>
            <a:rPr lang="en-GB" sz="1600" kern="1200" dirty="0"/>
            <a:t>A growing population of </a:t>
          </a:r>
          <a:r>
            <a:rPr lang="en-GB" sz="1600" b="1" kern="1200" dirty="0"/>
            <a:t>cancer survivors</a:t>
          </a:r>
          <a:endParaRPr lang="en-US" sz="1600" kern="1200" dirty="0"/>
        </a:p>
        <a:p>
          <a:pPr marL="0" lvl="0" indent="0" algn="l" defTabSz="711200">
            <a:lnSpc>
              <a:spcPct val="90000"/>
            </a:lnSpc>
            <a:spcBef>
              <a:spcPct val="0"/>
            </a:spcBef>
            <a:spcAft>
              <a:spcPct val="35000"/>
            </a:spcAft>
            <a:buNone/>
          </a:pPr>
          <a:r>
            <a:rPr lang="en-GB" sz="1600" kern="1200" dirty="0"/>
            <a:t>A new population </a:t>
          </a:r>
          <a:r>
            <a:rPr lang="en-GB" sz="1600" b="1" kern="1200" dirty="0"/>
            <a:t>living longer with incurable cancer </a:t>
          </a:r>
          <a:endParaRPr lang="en-US" sz="1600" kern="1200" dirty="0"/>
        </a:p>
      </dsp:txBody>
      <dsp:txXfrm>
        <a:off x="5789203" y="3434221"/>
        <a:ext cx="4726396" cy="91531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EC31FF-CFB9-F547-8B9D-87B8302E7A42}" type="datetimeFigureOut">
              <a:rPr lang="en-GB" smtClean="0"/>
              <a:t>20/05/2025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28F49F-0B87-A149-8595-76453E4D1D11}" type="slidenum">
              <a:rPr lang="en-GB" smtClean="0"/>
              <a:t>‹#›</a:t>
            </a:fld>
            <a:endParaRPr lang="en-GB" dirty="0"/>
          </a:p>
        </p:txBody>
      </p:sp>
    </p:spTree>
    <p:extLst>
      <p:ext uri="{BB962C8B-B14F-4D97-AF65-F5344CB8AC3E}">
        <p14:creationId xmlns:p14="http://schemas.microsoft.com/office/powerpoint/2010/main" val="1504796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b4c6fd83af_1_0:notes"/>
          <p:cNvSpPr>
            <a:spLocks noGrp="1" noRot="1" noChangeAspect="1"/>
          </p:cNvSpPr>
          <p:nvPr>
            <p:ph type="sldImg" idx="2"/>
          </p:nvPr>
        </p:nvSpPr>
        <p:spPr>
          <a:xfrm>
            <a:off x="2854325" y="385763"/>
            <a:ext cx="3435350" cy="1931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 name="Google Shape;227;g2b4c6fd83af_1_0:notes"/>
          <p:cNvSpPr txBox="1">
            <a:spLocks noGrp="1"/>
          </p:cNvSpPr>
          <p:nvPr>
            <p:ph type="body" idx="1"/>
          </p:nvPr>
        </p:nvSpPr>
        <p:spPr>
          <a:xfrm>
            <a:off x="914400" y="2446179"/>
            <a:ext cx="7315200" cy="231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g2a473d85edf_0_1452:notes"/>
          <p:cNvSpPr>
            <a:spLocks noGrp="1" noRot="1" noChangeAspect="1"/>
          </p:cNvSpPr>
          <p:nvPr>
            <p:ph type="sldImg" idx="2"/>
          </p:nvPr>
        </p:nvSpPr>
        <p:spPr>
          <a:xfrm>
            <a:off x="-473075"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5" name="Google Shape;1275;g2a473d85edf_0_1452:notes"/>
          <p:cNvSpPr txBox="1">
            <a:spLocks noGrp="1"/>
          </p:cNvSpPr>
          <p:nvPr>
            <p:ph type="body" idx="1"/>
          </p:nvPr>
        </p:nvSpPr>
        <p:spPr>
          <a:xfrm>
            <a:off x="514985" y="4343400"/>
            <a:ext cx="41199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b79b467cf4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g2b79b467cf4_0_131:notes"/>
          <p:cNvSpPr txBox="1">
            <a:spLocks noGrp="1"/>
          </p:cNvSpPr>
          <p:nvPr>
            <p:ph type="body" idx="1"/>
          </p:nvPr>
        </p:nvSpPr>
        <p:spPr>
          <a:xfrm>
            <a:off x="514985" y="4400058"/>
            <a:ext cx="4119900" cy="36024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334a23931fd_0_164:notes"/>
          <p:cNvSpPr>
            <a:spLocks noGrp="1" noRot="1" noChangeAspect="1"/>
          </p:cNvSpPr>
          <p:nvPr>
            <p:ph type="sldImg" idx="2"/>
          </p:nvPr>
        </p:nvSpPr>
        <p:spPr>
          <a:xfrm>
            <a:off x="2854325" y="385763"/>
            <a:ext cx="3435350" cy="1931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0" name="Google Shape;340;g334a23931fd_0_164:notes"/>
          <p:cNvSpPr txBox="1">
            <a:spLocks noGrp="1"/>
          </p:cNvSpPr>
          <p:nvPr>
            <p:ph type="body" idx="1"/>
          </p:nvPr>
        </p:nvSpPr>
        <p:spPr>
          <a:xfrm>
            <a:off x="914400" y="2446179"/>
            <a:ext cx="7315200" cy="231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Making the case for ICHOM/VBHC through objective data &amp; implementation.</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66:notes"/>
          <p:cNvSpPr txBox="1">
            <a:spLocks noGrp="1"/>
          </p:cNvSpPr>
          <p:nvPr>
            <p:ph type="body" idx="1"/>
          </p:nvPr>
        </p:nvSpPr>
        <p:spPr>
          <a:xfrm>
            <a:off x="514985" y="4400058"/>
            <a:ext cx="4119880" cy="360235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67" name="Google Shape;767;p66:notes"/>
          <p:cNvSpPr>
            <a:spLocks noGrp="1" noRot="1" noChangeAspect="1"/>
          </p:cNvSpPr>
          <p:nvPr>
            <p:ph type="sldImg" idx="2"/>
          </p:nvPr>
        </p:nvSpPr>
        <p:spPr>
          <a:xfrm>
            <a:off x="-165100" y="1144588"/>
            <a:ext cx="5480050" cy="3082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80:notes"/>
          <p:cNvSpPr>
            <a:spLocks noGrp="1" noRot="1" noChangeAspect="1"/>
          </p:cNvSpPr>
          <p:nvPr>
            <p:ph type="sldImg" idx="2"/>
          </p:nvPr>
        </p:nvSpPr>
        <p:spPr>
          <a:xfrm>
            <a:off x="144463" y="568325"/>
            <a:ext cx="6553200" cy="36877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
        <p:nvSpPr>
          <p:cNvPr id="839" name="Google Shape;839;p80:notes"/>
          <p:cNvSpPr txBox="1">
            <a:spLocks noGrp="1"/>
          </p:cNvSpPr>
          <p:nvPr>
            <p:ph type="body" idx="1"/>
          </p:nvPr>
        </p:nvSpPr>
        <p:spPr>
          <a:xfrm>
            <a:off x="256081" y="4667652"/>
            <a:ext cx="6328500" cy="3731400"/>
          </a:xfrm>
          <a:prstGeom prst="rect">
            <a:avLst/>
          </a:prstGeom>
          <a:noFill/>
          <a:ln>
            <a:noFill/>
          </a:ln>
        </p:spPr>
        <p:txBody>
          <a:bodyPr spcFirstLastPara="1" wrap="square" lIns="91350" tIns="45675" rIns="91350" bIns="45675" anchor="t" anchorCtr="0">
            <a:noAutofit/>
          </a:bodyPr>
          <a:lstStyle/>
          <a:p>
            <a:pPr marL="0" lvl="0" indent="0" algn="l" rtl="0">
              <a:lnSpc>
                <a:spcPct val="100000"/>
              </a:lnSpc>
              <a:spcBef>
                <a:spcPts val="0"/>
              </a:spcBef>
              <a:spcAft>
                <a:spcPts val="0"/>
              </a:spcAft>
              <a:buClr>
                <a:schemeClr val="dk1"/>
              </a:buClr>
              <a:buSzPts val="1200"/>
              <a:buNone/>
            </a:pPr>
            <a:endParaRPr dirty="0"/>
          </a:p>
        </p:txBody>
      </p:sp>
      <p:sp>
        <p:nvSpPr>
          <p:cNvPr id="840" name="Google Shape;840;p80:notes"/>
          <p:cNvSpPr txBox="1">
            <a:spLocks noGrp="1"/>
          </p:cNvSpPr>
          <p:nvPr>
            <p:ph type="sldNum" idx="12"/>
          </p:nvPr>
        </p:nvSpPr>
        <p:spPr>
          <a:xfrm>
            <a:off x="3884615" y="8656926"/>
            <a:ext cx="2881200" cy="459000"/>
          </a:xfrm>
          <a:prstGeom prst="rect">
            <a:avLst/>
          </a:prstGeom>
          <a:noFill/>
          <a:ln>
            <a:noFill/>
          </a:ln>
        </p:spPr>
        <p:txBody>
          <a:bodyPr spcFirstLastPara="1" wrap="square" lIns="91350" tIns="45675" rIns="91350" bIns="45675" anchor="b" anchorCtr="0">
            <a:noAutofit/>
          </a:bodyPr>
          <a:lstStyle/>
          <a:p>
            <a:pPr marL="0" lvl="0" indent="0" algn="r" rtl="0">
              <a:lnSpc>
                <a:spcPct val="100000"/>
              </a:lnSpc>
              <a:spcBef>
                <a:spcPts val="0"/>
              </a:spcBef>
              <a:spcAft>
                <a:spcPts val="0"/>
              </a:spcAft>
              <a:buSzPts val="1400"/>
              <a:buNone/>
            </a:pPr>
            <a:fld id="{00000000-1234-1234-1234-123412341234}" type="slidenum">
              <a:rPr lang="en-GB" sz="1400"/>
              <a:t>10</a:t>
            </a:fld>
            <a:endParaRPr sz="14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
        <p:nvSpPr>
          <p:cNvPr id="846" name="Google Shape;846;p81:notes"/>
          <p:cNvSpPr txBox="1">
            <a:spLocks noGrp="1"/>
          </p:cNvSpPr>
          <p:nvPr>
            <p:ph type="body" idx="1"/>
          </p:nvPr>
        </p:nvSpPr>
        <p:spPr>
          <a:xfrm>
            <a:off x="685800" y="4343400"/>
            <a:ext cx="5486400" cy="4115100"/>
          </a:xfrm>
          <a:prstGeom prst="rect">
            <a:avLst/>
          </a:prstGeom>
          <a:noFill/>
          <a:ln>
            <a:noFill/>
          </a:ln>
        </p:spPr>
        <p:txBody>
          <a:bodyPr spcFirstLastPara="1" wrap="square" lIns="91350" tIns="45675" rIns="91350" bIns="45675" anchor="t" anchorCtr="0">
            <a:noAutofit/>
          </a:bodyPr>
          <a:lstStyle/>
          <a:p>
            <a:pPr marL="0" lvl="0" indent="0" algn="l" rtl="0">
              <a:lnSpc>
                <a:spcPct val="100000"/>
              </a:lnSpc>
              <a:spcBef>
                <a:spcPts val="0"/>
              </a:spcBef>
              <a:spcAft>
                <a:spcPts val="0"/>
              </a:spcAft>
              <a:buSzPts val="120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82:notes"/>
          <p:cNvSpPr>
            <a:spLocks noGrp="1" noRot="1" noChangeAspect="1"/>
          </p:cNvSpPr>
          <p:nvPr>
            <p:ph type="sldImg" idx="2"/>
          </p:nvPr>
        </p:nvSpPr>
        <p:spPr>
          <a:xfrm>
            <a:off x="2855913" y="385763"/>
            <a:ext cx="3432175" cy="1931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8" name="Google Shape;858;p82:notes"/>
          <p:cNvSpPr txBox="1">
            <a:spLocks noGrp="1"/>
          </p:cNvSpPr>
          <p:nvPr>
            <p:ph type="body" idx="1"/>
          </p:nvPr>
        </p:nvSpPr>
        <p:spPr>
          <a:xfrm>
            <a:off x="913557" y="2446179"/>
            <a:ext cx="7316700" cy="2317500"/>
          </a:xfrm>
          <a:prstGeom prst="rect">
            <a:avLst/>
          </a:prstGeom>
          <a:noFill/>
          <a:ln>
            <a:noFill/>
          </a:ln>
        </p:spPr>
        <p:txBody>
          <a:bodyPr spcFirstLastPara="1" wrap="square" lIns="93500" tIns="46750" rIns="93500" bIns="46750" anchor="t" anchorCtr="0">
            <a:noAutofit/>
          </a:bodyPr>
          <a:lstStyle/>
          <a:p>
            <a:pPr marL="0" lvl="0" indent="0" algn="l" rtl="0">
              <a:lnSpc>
                <a:spcPct val="100000"/>
              </a:lnSpc>
              <a:spcBef>
                <a:spcPts val="300"/>
              </a:spcBef>
              <a:spcAft>
                <a:spcPts val="0"/>
              </a:spcAft>
              <a:buSzPts val="1400"/>
              <a:buNone/>
            </a:pPr>
            <a:endParaRPr dirty="0"/>
          </a:p>
        </p:txBody>
      </p:sp>
      <p:sp>
        <p:nvSpPr>
          <p:cNvPr id="859" name="Google Shape;859;p82:notes"/>
          <p:cNvSpPr txBox="1">
            <a:spLocks noGrp="1"/>
          </p:cNvSpPr>
          <p:nvPr>
            <p:ph type="sldNum" idx="12"/>
          </p:nvPr>
        </p:nvSpPr>
        <p:spPr>
          <a:xfrm>
            <a:off x="5180339" y="4891543"/>
            <a:ext cx="3961500" cy="257400"/>
          </a:xfrm>
          <a:prstGeom prst="rect">
            <a:avLst/>
          </a:prstGeom>
          <a:noFill/>
          <a:ln>
            <a:noFill/>
          </a:ln>
        </p:spPr>
        <p:txBody>
          <a:bodyPr spcFirstLastPara="1" wrap="square" lIns="93500" tIns="46750" rIns="93500" bIns="4675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GB" sz="1400" b="0" i="0" u="none" strike="noStrike" cap="none">
                <a:solidFill>
                  <a:srgbClr val="000000"/>
                </a:solidFill>
                <a:latin typeface="Arial"/>
                <a:ea typeface="Arial"/>
                <a:cs typeface="Arial"/>
                <a:sym typeface="Arial"/>
              </a:rPr>
              <a:t>12</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28F49F-0B87-A149-8595-76453E4D1D11}" type="slidenum">
              <a:rPr lang="en-GB" smtClean="0"/>
              <a:t>13</a:t>
            </a:fld>
            <a:endParaRPr lang="en-GB" dirty="0"/>
          </a:p>
        </p:txBody>
      </p:sp>
    </p:spTree>
    <p:extLst>
      <p:ext uri="{BB962C8B-B14F-4D97-AF65-F5344CB8AC3E}">
        <p14:creationId xmlns:p14="http://schemas.microsoft.com/office/powerpoint/2010/main" val="1955623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34e1c033ca4_0_0:notes"/>
          <p:cNvSpPr>
            <a:spLocks noGrp="1" noRot="1" noChangeAspect="1"/>
          </p:cNvSpPr>
          <p:nvPr>
            <p:ph type="sldImg" idx="2"/>
          </p:nvPr>
        </p:nvSpPr>
        <p:spPr>
          <a:xfrm>
            <a:off x="3028950" y="644525"/>
            <a:ext cx="3086100" cy="1736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6" name="Google Shape;1066;g34e1c033ca4_0_0:notes"/>
          <p:cNvSpPr txBox="1">
            <a:spLocks noGrp="1"/>
          </p:cNvSpPr>
          <p:nvPr>
            <p:ph type="body" idx="1"/>
          </p:nvPr>
        </p:nvSpPr>
        <p:spPr>
          <a:xfrm>
            <a:off x="914400" y="2478088"/>
            <a:ext cx="7315200" cy="2028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67" name="Google Shape;1067;g34e1c033ca4_0_0:notes"/>
          <p:cNvSpPr txBox="1">
            <a:spLocks noGrp="1"/>
          </p:cNvSpPr>
          <p:nvPr>
            <p:ph type="sldNum" idx="12"/>
          </p:nvPr>
        </p:nvSpPr>
        <p:spPr>
          <a:xfrm>
            <a:off x="5180013" y="4891088"/>
            <a:ext cx="3962400" cy="2589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15</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D0266C-BD93-4483-BCFA-CF98C558AB1C}"/>
              </a:ext>
            </a:extLst>
          </p:cNvPr>
          <p:cNvSpPr/>
          <p:nvPr userDrawn="1"/>
        </p:nvSpPr>
        <p:spPr>
          <a:xfrm>
            <a:off x="0" y="0"/>
            <a:ext cx="12192000" cy="6964822"/>
          </a:xfrm>
          <a:prstGeom prst="rect">
            <a:avLst/>
          </a:prstGeom>
          <a:solidFill>
            <a:srgbClr val="BA4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2" name="Title 1">
            <a:extLst>
              <a:ext uri="{FF2B5EF4-FFF2-40B4-BE49-F238E27FC236}">
                <a16:creationId xmlns:a16="http://schemas.microsoft.com/office/drawing/2014/main" id="{121B26BB-204B-4199-90FE-07456B151ED5}"/>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endParaRPr lang="lv-LV"/>
          </a:p>
        </p:txBody>
      </p:sp>
      <p:sp>
        <p:nvSpPr>
          <p:cNvPr id="3" name="Subtitle 2">
            <a:extLst>
              <a:ext uri="{FF2B5EF4-FFF2-40B4-BE49-F238E27FC236}">
                <a16:creationId xmlns:a16="http://schemas.microsoft.com/office/drawing/2014/main" id="{4AC372D2-FC3E-4961-A9D2-334905FFF247}"/>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a:extLst>
              <a:ext uri="{FF2B5EF4-FFF2-40B4-BE49-F238E27FC236}">
                <a16:creationId xmlns:a16="http://schemas.microsoft.com/office/drawing/2014/main" id="{64C5A189-9C06-40A9-9163-57C4E2D3C879}"/>
              </a:ext>
            </a:extLst>
          </p:cNvPr>
          <p:cNvSpPr>
            <a:spLocks noGrp="1"/>
          </p:cNvSpPr>
          <p:nvPr>
            <p:ph type="dt" sz="half" idx="10"/>
          </p:nvPr>
        </p:nvSpPr>
        <p:spPr/>
        <p:txBody>
          <a:bodyPr/>
          <a:lstStyle/>
          <a:p>
            <a:fld id="{F405036E-60FC-408B-8019-543FBA88581F}" type="datetimeFigureOut">
              <a:rPr lang="lv-LV" smtClean="0"/>
              <a:t>20.05.2025</a:t>
            </a:fld>
            <a:endParaRPr lang="lv-LV" dirty="0"/>
          </a:p>
        </p:txBody>
      </p:sp>
      <p:sp>
        <p:nvSpPr>
          <p:cNvPr id="5" name="Footer Placeholder 4">
            <a:extLst>
              <a:ext uri="{FF2B5EF4-FFF2-40B4-BE49-F238E27FC236}">
                <a16:creationId xmlns:a16="http://schemas.microsoft.com/office/drawing/2014/main" id="{DBC40E01-C5AB-4125-8768-86CC64449C19}"/>
              </a:ext>
            </a:extLst>
          </p:cNvPr>
          <p:cNvSpPr>
            <a:spLocks noGrp="1"/>
          </p:cNvSpPr>
          <p:nvPr>
            <p:ph type="ftr" sz="quarter" idx="11"/>
          </p:nvPr>
        </p:nvSpPr>
        <p:spPr/>
        <p:txBody>
          <a:bodyPr/>
          <a:lstStyle/>
          <a:p>
            <a:endParaRPr lang="lv-LV" dirty="0"/>
          </a:p>
        </p:txBody>
      </p:sp>
      <p:sp>
        <p:nvSpPr>
          <p:cNvPr id="6" name="Slide Number Placeholder 5">
            <a:extLst>
              <a:ext uri="{FF2B5EF4-FFF2-40B4-BE49-F238E27FC236}">
                <a16:creationId xmlns:a16="http://schemas.microsoft.com/office/drawing/2014/main" id="{43C923E0-E25C-4075-AC6C-D49173D066BA}"/>
              </a:ext>
            </a:extLst>
          </p:cNvPr>
          <p:cNvSpPr>
            <a:spLocks noGrp="1"/>
          </p:cNvSpPr>
          <p:nvPr>
            <p:ph type="sldNum" sz="quarter" idx="12"/>
          </p:nvPr>
        </p:nvSpPr>
        <p:spPr/>
        <p:txBody>
          <a:bodyPr/>
          <a:lstStyle/>
          <a:p>
            <a:fld id="{09E98FFB-BD2C-4388-9D75-2B4EC3CF2C8B}" type="slidenum">
              <a:rPr lang="lv-LV" smtClean="0"/>
              <a:t>‹#›</a:t>
            </a:fld>
            <a:endParaRPr lang="lv-LV" dirty="0"/>
          </a:p>
        </p:txBody>
      </p:sp>
      <p:pic>
        <p:nvPicPr>
          <p:cNvPr id="10" name="Graphic 9">
            <a:extLst>
              <a:ext uri="{FF2B5EF4-FFF2-40B4-BE49-F238E27FC236}">
                <a16:creationId xmlns:a16="http://schemas.microsoft.com/office/drawing/2014/main" id="{E7ED3D65-9837-FC50-DB44-1E852FBB749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46222" y="275550"/>
            <a:ext cx="2601660" cy="622692"/>
          </a:xfrm>
          <a:prstGeom prst="rect">
            <a:avLst/>
          </a:prstGeom>
        </p:spPr>
      </p:pic>
    </p:spTree>
    <p:extLst>
      <p:ext uri="{BB962C8B-B14F-4D97-AF65-F5344CB8AC3E}">
        <p14:creationId xmlns:p14="http://schemas.microsoft.com/office/powerpoint/2010/main" val="563025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4658E-B68B-4153-95C5-60790F63C8BA}"/>
              </a:ext>
            </a:extLst>
          </p:cNvPr>
          <p:cNvSpPr>
            <a:spLocks noGrp="1"/>
          </p:cNvSpPr>
          <p:nvPr>
            <p:ph type="title"/>
          </p:nvPr>
        </p:nvSpPr>
        <p:spPr/>
        <p:txBody>
          <a:bodyPr/>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85FF2A2A-7A4A-4C47-A2D1-C56071022F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88FD2C89-0084-4C69-9C07-59DA48D56F6A}"/>
              </a:ext>
            </a:extLst>
          </p:cNvPr>
          <p:cNvSpPr>
            <a:spLocks noGrp="1"/>
          </p:cNvSpPr>
          <p:nvPr>
            <p:ph type="dt" sz="half" idx="10"/>
          </p:nvPr>
        </p:nvSpPr>
        <p:spPr/>
        <p:txBody>
          <a:bodyPr/>
          <a:lstStyle/>
          <a:p>
            <a:fld id="{F405036E-60FC-408B-8019-543FBA88581F}" type="datetimeFigureOut">
              <a:rPr lang="lv-LV" smtClean="0"/>
              <a:t>20.05.2025</a:t>
            </a:fld>
            <a:endParaRPr lang="lv-LV" dirty="0"/>
          </a:p>
        </p:txBody>
      </p:sp>
      <p:sp>
        <p:nvSpPr>
          <p:cNvPr id="5" name="Footer Placeholder 4">
            <a:extLst>
              <a:ext uri="{FF2B5EF4-FFF2-40B4-BE49-F238E27FC236}">
                <a16:creationId xmlns:a16="http://schemas.microsoft.com/office/drawing/2014/main" id="{13D1BF9B-16DD-4B32-B0CF-DDC375A0A28D}"/>
              </a:ext>
            </a:extLst>
          </p:cNvPr>
          <p:cNvSpPr>
            <a:spLocks noGrp="1"/>
          </p:cNvSpPr>
          <p:nvPr>
            <p:ph type="ftr" sz="quarter" idx="11"/>
          </p:nvPr>
        </p:nvSpPr>
        <p:spPr/>
        <p:txBody>
          <a:bodyPr/>
          <a:lstStyle/>
          <a:p>
            <a:endParaRPr lang="lv-LV" dirty="0"/>
          </a:p>
        </p:txBody>
      </p:sp>
      <p:sp>
        <p:nvSpPr>
          <p:cNvPr id="6" name="Slide Number Placeholder 5">
            <a:extLst>
              <a:ext uri="{FF2B5EF4-FFF2-40B4-BE49-F238E27FC236}">
                <a16:creationId xmlns:a16="http://schemas.microsoft.com/office/drawing/2014/main" id="{AAB77BEF-F984-44FB-B75C-E7F9578F9AA9}"/>
              </a:ext>
            </a:extLst>
          </p:cNvPr>
          <p:cNvSpPr>
            <a:spLocks noGrp="1"/>
          </p:cNvSpPr>
          <p:nvPr>
            <p:ph type="sldNum" sz="quarter" idx="12"/>
          </p:nvPr>
        </p:nvSpPr>
        <p:spPr/>
        <p:txBody>
          <a:bodyPr/>
          <a:lstStyle/>
          <a:p>
            <a:fld id="{09E98FFB-BD2C-4388-9D75-2B4EC3CF2C8B}" type="slidenum">
              <a:rPr lang="lv-LV" smtClean="0"/>
              <a:t>‹#›</a:t>
            </a:fld>
            <a:endParaRPr lang="lv-LV" dirty="0"/>
          </a:p>
        </p:txBody>
      </p:sp>
      <p:sp>
        <p:nvSpPr>
          <p:cNvPr id="7" name="Rectangle 6">
            <a:extLst>
              <a:ext uri="{FF2B5EF4-FFF2-40B4-BE49-F238E27FC236}">
                <a16:creationId xmlns:a16="http://schemas.microsoft.com/office/drawing/2014/main" id="{67052144-A591-48DC-A44B-D7214B56F0A6}"/>
              </a:ext>
            </a:extLst>
          </p:cNvPr>
          <p:cNvSpPr/>
          <p:nvPr userDrawn="1"/>
        </p:nvSpPr>
        <p:spPr>
          <a:xfrm>
            <a:off x="838199" y="1648303"/>
            <a:ext cx="10515599" cy="45719"/>
          </a:xfrm>
          <a:prstGeom prst="rect">
            <a:avLst/>
          </a:prstGeom>
          <a:solidFill>
            <a:srgbClr val="BA4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Tree>
    <p:extLst>
      <p:ext uri="{BB962C8B-B14F-4D97-AF65-F5344CB8AC3E}">
        <p14:creationId xmlns:p14="http://schemas.microsoft.com/office/powerpoint/2010/main" val="268543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8F0964-4CF7-48A0-86A7-D81221505F1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24DE6557-9DD8-481C-BEF7-963515E5FC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F6E3C57E-ED97-4703-839C-7595BE812367}"/>
              </a:ext>
            </a:extLst>
          </p:cNvPr>
          <p:cNvSpPr>
            <a:spLocks noGrp="1"/>
          </p:cNvSpPr>
          <p:nvPr>
            <p:ph type="dt" sz="half" idx="10"/>
          </p:nvPr>
        </p:nvSpPr>
        <p:spPr/>
        <p:txBody>
          <a:bodyPr/>
          <a:lstStyle/>
          <a:p>
            <a:fld id="{F405036E-60FC-408B-8019-543FBA88581F}" type="datetimeFigureOut">
              <a:rPr lang="lv-LV" smtClean="0"/>
              <a:t>20.05.2025</a:t>
            </a:fld>
            <a:endParaRPr lang="lv-LV" dirty="0"/>
          </a:p>
        </p:txBody>
      </p:sp>
      <p:sp>
        <p:nvSpPr>
          <p:cNvPr id="5" name="Footer Placeholder 4">
            <a:extLst>
              <a:ext uri="{FF2B5EF4-FFF2-40B4-BE49-F238E27FC236}">
                <a16:creationId xmlns:a16="http://schemas.microsoft.com/office/drawing/2014/main" id="{FBD72470-1195-44D3-B218-2C1D1188A4E6}"/>
              </a:ext>
            </a:extLst>
          </p:cNvPr>
          <p:cNvSpPr>
            <a:spLocks noGrp="1"/>
          </p:cNvSpPr>
          <p:nvPr>
            <p:ph type="ftr" sz="quarter" idx="11"/>
          </p:nvPr>
        </p:nvSpPr>
        <p:spPr/>
        <p:txBody>
          <a:bodyPr/>
          <a:lstStyle/>
          <a:p>
            <a:endParaRPr lang="lv-LV" dirty="0"/>
          </a:p>
        </p:txBody>
      </p:sp>
      <p:sp>
        <p:nvSpPr>
          <p:cNvPr id="6" name="Slide Number Placeholder 5">
            <a:extLst>
              <a:ext uri="{FF2B5EF4-FFF2-40B4-BE49-F238E27FC236}">
                <a16:creationId xmlns:a16="http://schemas.microsoft.com/office/drawing/2014/main" id="{7D988427-32E3-415A-A25A-9801136E1965}"/>
              </a:ext>
            </a:extLst>
          </p:cNvPr>
          <p:cNvSpPr>
            <a:spLocks noGrp="1"/>
          </p:cNvSpPr>
          <p:nvPr>
            <p:ph type="sldNum" sz="quarter" idx="12"/>
          </p:nvPr>
        </p:nvSpPr>
        <p:spPr/>
        <p:txBody>
          <a:bodyPr/>
          <a:lstStyle/>
          <a:p>
            <a:fld id="{09E98FFB-BD2C-4388-9D75-2B4EC3CF2C8B}" type="slidenum">
              <a:rPr lang="lv-LV" smtClean="0"/>
              <a:t>‹#›</a:t>
            </a:fld>
            <a:endParaRPr lang="lv-LV" dirty="0"/>
          </a:p>
        </p:txBody>
      </p:sp>
      <p:sp>
        <p:nvSpPr>
          <p:cNvPr id="7" name="Rectangle 6">
            <a:extLst>
              <a:ext uri="{FF2B5EF4-FFF2-40B4-BE49-F238E27FC236}">
                <a16:creationId xmlns:a16="http://schemas.microsoft.com/office/drawing/2014/main" id="{0FA435FC-A115-4EE1-B056-7AB3C3CCBE39}"/>
              </a:ext>
            </a:extLst>
          </p:cNvPr>
          <p:cNvSpPr/>
          <p:nvPr userDrawn="1"/>
        </p:nvSpPr>
        <p:spPr>
          <a:xfrm rot="5400000">
            <a:off x="5857080" y="3232944"/>
            <a:ext cx="5811837" cy="76200"/>
          </a:xfrm>
          <a:prstGeom prst="rect">
            <a:avLst/>
          </a:prstGeom>
          <a:solidFill>
            <a:srgbClr val="BA4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Tree>
    <p:extLst>
      <p:ext uri="{BB962C8B-B14F-4D97-AF65-F5344CB8AC3E}">
        <p14:creationId xmlns:p14="http://schemas.microsoft.com/office/powerpoint/2010/main" val="2091474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97"/>
        <p:cNvGrpSpPr/>
        <p:nvPr/>
      </p:nvGrpSpPr>
      <p:grpSpPr>
        <a:xfrm>
          <a:off x="0" y="0"/>
          <a:ext cx="0" cy="0"/>
          <a:chOff x="0" y="0"/>
          <a:chExt cx="0" cy="0"/>
        </a:xfrm>
      </p:grpSpPr>
      <p:sp>
        <p:nvSpPr>
          <p:cNvPr id="98" name="Google Shape;98;p28"/>
          <p:cNvSpPr txBox="1">
            <a:spLocks noGrp="1"/>
          </p:cNvSpPr>
          <p:nvPr>
            <p:ph type="title"/>
          </p:nvPr>
        </p:nvSpPr>
        <p:spPr>
          <a:xfrm>
            <a:off x="304801" y="895408"/>
            <a:ext cx="11582400" cy="759099"/>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28"/>
          <p:cNvSpPr txBox="1">
            <a:spLocks noGrp="1"/>
          </p:cNvSpPr>
          <p:nvPr>
            <p:ph type="body" idx="1"/>
          </p:nvPr>
        </p:nvSpPr>
        <p:spPr>
          <a:xfrm>
            <a:off x="304799" y="1433247"/>
            <a:ext cx="11582400" cy="4867718"/>
          </a:xfrm>
          <a:prstGeom prst="rect">
            <a:avLst/>
          </a:prstGeom>
          <a:noFill/>
          <a:ln>
            <a:noFill/>
          </a:ln>
        </p:spPr>
        <p:txBody>
          <a:bodyPr spcFirstLastPara="1" wrap="square" lIns="0" tIns="0" rIns="0" bIns="0" anchor="t" anchorCtr="0">
            <a:normAutofit/>
          </a:bodyPr>
          <a:lstStyle>
            <a:lvl1pPr marL="608853" lvl="0" indent="-304427" algn="l">
              <a:lnSpc>
                <a:spcPct val="100000"/>
              </a:lnSpc>
              <a:spcBef>
                <a:spcPts val="0"/>
              </a:spcBef>
              <a:spcAft>
                <a:spcPts val="0"/>
              </a:spcAft>
              <a:buSzPts val="1400"/>
              <a:buNone/>
              <a:defRPr/>
            </a:lvl1pPr>
            <a:lvl2pPr marL="1217706" lvl="1" indent="-304427" algn="l">
              <a:lnSpc>
                <a:spcPct val="100000"/>
              </a:lnSpc>
              <a:spcBef>
                <a:spcPts val="0"/>
              </a:spcBef>
              <a:spcAft>
                <a:spcPts val="0"/>
              </a:spcAft>
              <a:buSzPts val="1400"/>
              <a:buNone/>
              <a:defRPr/>
            </a:lvl2pPr>
            <a:lvl3pPr marL="1826560" lvl="2" indent="-304427" algn="l">
              <a:lnSpc>
                <a:spcPct val="100000"/>
              </a:lnSpc>
              <a:spcBef>
                <a:spcPts val="0"/>
              </a:spcBef>
              <a:spcAft>
                <a:spcPts val="0"/>
              </a:spcAft>
              <a:buSzPts val="1400"/>
              <a:buNone/>
              <a:defRPr/>
            </a:lvl3pPr>
            <a:lvl4pPr marL="2435413" lvl="3" indent="-304427" algn="l">
              <a:lnSpc>
                <a:spcPct val="100000"/>
              </a:lnSpc>
              <a:spcBef>
                <a:spcPts val="0"/>
              </a:spcBef>
              <a:spcAft>
                <a:spcPts val="0"/>
              </a:spcAft>
              <a:buSzPts val="1400"/>
              <a:buNone/>
              <a:defRPr/>
            </a:lvl4pPr>
            <a:lvl5pPr marL="3044266" lvl="4" indent="-304427" algn="l">
              <a:lnSpc>
                <a:spcPct val="100000"/>
              </a:lnSpc>
              <a:spcBef>
                <a:spcPts val="0"/>
              </a:spcBef>
              <a:spcAft>
                <a:spcPts val="0"/>
              </a:spcAft>
              <a:buSzPts val="1400"/>
              <a:buNone/>
              <a:defRPr/>
            </a:lvl5pPr>
            <a:lvl6pPr marL="3653119" lvl="5" indent="-304427" algn="l">
              <a:lnSpc>
                <a:spcPct val="100000"/>
              </a:lnSpc>
              <a:spcBef>
                <a:spcPts val="0"/>
              </a:spcBef>
              <a:spcAft>
                <a:spcPts val="0"/>
              </a:spcAft>
              <a:buSzPts val="1400"/>
              <a:buNone/>
              <a:defRPr/>
            </a:lvl6pPr>
            <a:lvl7pPr marL="4261973" lvl="6" indent="-304427" algn="l">
              <a:lnSpc>
                <a:spcPct val="100000"/>
              </a:lnSpc>
              <a:spcBef>
                <a:spcPts val="0"/>
              </a:spcBef>
              <a:spcAft>
                <a:spcPts val="0"/>
              </a:spcAft>
              <a:buSzPts val="1400"/>
              <a:buNone/>
              <a:defRPr/>
            </a:lvl7pPr>
            <a:lvl8pPr marL="4870826" lvl="7" indent="-304427" algn="l">
              <a:lnSpc>
                <a:spcPct val="100000"/>
              </a:lnSpc>
              <a:spcBef>
                <a:spcPts val="0"/>
              </a:spcBef>
              <a:spcAft>
                <a:spcPts val="0"/>
              </a:spcAft>
              <a:buSzPts val="1400"/>
              <a:buNone/>
              <a:defRPr/>
            </a:lvl8pPr>
            <a:lvl9pPr marL="5479679" lvl="8" indent="-304427"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34659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89"/>
        <p:cNvGrpSpPr/>
        <p:nvPr/>
      </p:nvGrpSpPr>
      <p:grpSpPr>
        <a:xfrm>
          <a:off x="0" y="0"/>
          <a:ext cx="0" cy="0"/>
          <a:chOff x="0" y="0"/>
          <a:chExt cx="0" cy="0"/>
        </a:xfrm>
      </p:grpSpPr>
      <p:sp>
        <p:nvSpPr>
          <p:cNvPr id="90" name="Google Shape;90;p102"/>
          <p:cNvSpPr txBox="1">
            <a:spLocks noGrp="1"/>
          </p:cNvSpPr>
          <p:nvPr>
            <p:ph type="title"/>
          </p:nvPr>
        </p:nvSpPr>
        <p:spPr>
          <a:xfrm>
            <a:off x="764311" y="162000"/>
            <a:ext cx="10663600" cy="831773"/>
          </a:xfrm>
          <a:prstGeom prst="rect">
            <a:avLst/>
          </a:prstGeom>
          <a:noFill/>
          <a:ln>
            <a:noFill/>
          </a:ln>
        </p:spPr>
        <p:txBody>
          <a:bodyPr spcFirstLastPara="1" wrap="square" lIns="0" tIns="45700" rIns="0" bIns="45700" anchor="b"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707584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9_Custom Layout">
  <p:cSld name="9_Custom Layout">
    <p:bg>
      <p:bgPr>
        <a:solidFill>
          <a:schemeClr val="accent2"/>
        </a:solidFill>
        <a:effectLst/>
      </p:bgPr>
    </p:bg>
    <p:spTree>
      <p:nvGrpSpPr>
        <p:cNvPr id="1" name="Shape 141"/>
        <p:cNvGrpSpPr/>
        <p:nvPr/>
      </p:nvGrpSpPr>
      <p:grpSpPr>
        <a:xfrm>
          <a:off x="0" y="0"/>
          <a:ext cx="0" cy="0"/>
          <a:chOff x="0" y="0"/>
          <a:chExt cx="0" cy="0"/>
        </a:xfrm>
      </p:grpSpPr>
      <p:sp>
        <p:nvSpPr>
          <p:cNvPr id="142" name="Google Shape;142;p114"/>
          <p:cNvSpPr/>
          <p:nvPr/>
        </p:nvSpPr>
        <p:spPr>
          <a:xfrm>
            <a:off x="2167310" y="5942129"/>
            <a:ext cx="3458633" cy="909044"/>
          </a:xfrm>
          <a:custGeom>
            <a:avLst/>
            <a:gdLst/>
            <a:ahLst/>
            <a:cxnLst/>
            <a:rect l="l" t="t" r="r" b="b"/>
            <a:pathLst>
              <a:path w="2593975" h="682625" extrusionOk="0">
                <a:moveTo>
                  <a:pt x="1296800" y="0"/>
                </a:moveTo>
                <a:lnTo>
                  <a:pt x="1248693" y="721"/>
                </a:lnTo>
                <a:lnTo>
                  <a:pt x="1200945" y="2871"/>
                </a:lnTo>
                <a:lnTo>
                  <a:pt x="1153577" y="6430"/>
                </a:lnTo>
                <a:lnTo>
                  <a:pt x="1106609" y="11376"/>
                </a:lnTo>
                <a:lnTo>
                  <a:pt x="1060062" y="17690"/>
                </a:lnTo>
                <a:lnTo>
                  <a:pt x="1013956" y="25351"/>
                </a:lnTo>
                <a:lnTo>
                  <a:pt x="968313" y="34337"/>
                </a:lnTo>
                <a:lnTo>
                  <a:pt x="923152" y="44630"/>
                </a:lnTo>
                <a:lnTo>
                  <a:pt x="878494" y="56207"/>
                </a:lnTo>
                <a:lnTo>
                  <a:pt x="834360" y="69048"/>
                </a:lnTo>
                <a:lnTo>
                  <a:pt x="790770" y="83133"/>
                </a:lnTo>
                <a:lnTo>
                  <a:pt x="747745" y="98442"/>
                </a:lnTo>
                <a:lnTo>
                  <a:pt x="705305" y="114953"/>
                </a:lnTo>
                <a:lnTo>
                  <a:pt x="663472" y="132647"/>
                </a:lnTo>
                <a:lnTo>
                  <a:pt x="622265" y="151501"/>
                </a:lnTo>
                <a:lnTo>
                  <a:pt x="581705" y="171497"/>
                </a:lnTo>
                <a:lnTo>
                  <a:pt x="541813" y="192613"/>
                </a:lnTo>
                <a:lnTo>
                  <a:pt x="502610" y="214829"/>
                </a:lnTo>
                <a:lnTo>
                  <a:pt x="464115" y="238125"/>
                </a:lnTo>
                <a:lnTo>
                  <a:pt x="426350" y="262478"/>
                </a:lnTo>
                <a:lnTo>
                  <a:pt x="389335" y="287870"/>
                </a:lnTo>
                <a:lnTo>
                  <a:pt x="353090" y="314280"/>
                </a:lnTo>
                <a:lnTo>
                  <a:pt x="317637" y="341686"/>
                </a:lnTo>
                <a:lnTo>
                  <a:pt x="282995" y="370069"/>
                </a:lnTo>
                <a:lnTo>
                  <a:pt x="249186" y="399408"/>
                </a:lnTo>
                <a:lnTo>
                  <a:pt x="216230" y="429681"/>
                </a:lnTo>
                <a:lnTo>
                  <a:pt x="184147" y="460870"/>
                </a:lnTo>
                <a:lnTo>
                  <a:pt x="152958" y="492952"/>
                </a:lnTo>
                <a:lnTo>
                  <a:pt x="122684" y="525908"/>
                </a:lnTo>
                <a:lnTo>
                  <a:pt x="93345" y="559717"/>
                </a:lnTo>
                <a:lnTo>
                  <a:pt x="64962" y="594358"/>
                </a:lnTo>
                <a:lnTo>
                  <a:pt x="37555" y="629811"/>
                </a:lnTo>
                <a:lnTo>
                  <a:pt x="11145" y="666056"/>
                </a:lnTo>
                <a:lnTo>
                  <a:pt x="0" y="682303"/>
                </a:lnTo>
                <a:lnTo>
                  <a:pt x="2593589" y="682303"/>
                </a:lnTo>
                <a:lnTo>
                  <a:pt x="2556033" y="629811"/>
                </a:lnTo>
                <a:lnTo>
                  <a:pt x="2528627" y="594358"/>
                </a:lnTo>
                <a:lnTo>
                  <a:pt x="2500244" y="559717"/>
                </a:lnTo>
                <a:lnTo>
                  <a:pt x="2470905" y="525908"/>
                </a:lnTo>
                <a:lnTo>
                  <a:pt x="2440631" y="492952"/>
                </a:lnTo>
                <a:lnTo>
                  <a:pt x="2409442" y="460870"/>
                </a:lnTo>
                <a:lnTo>
                  <a:pt x="2377360" y="429681"/>
                </a:lnTo>
                <a:lnTo>
                  <a:pt x="2344404" y="399408"/>
                </a:lnTo>
                <a:lnTo>
                  <a:pt x="2310595" y="370069"/>
                </a:lnTo>
                <a:lnTo>
                  <a:pt x="2275953" y="341686"/>
                </a:lnTo>
                <a:lnTo>
                  <a:pt x="2240500" y="314280"/>
                </a:lnTo>
                <a:lnTo>
                  <a:pt x="2204256" y="287870"/>
                </a:lnTo>
                <a:lnTo>
                  <a:pt x="2167241" y="262478"/>
                </a:lnTo>
                <a:lnTo>
                  <a:pt x="2129476" y="238125"/>
                </a:lnTo>
                <a:lnTo>
                  <a:pt x="2090981" y="214829"/>
                </a:lnTo>
                <a:lnTo>
                  <a:pt x="2051778" y="192613"/>
                </a:lnTo>
                <a:lnTo>
                  <a:pt x="2011887" y="171497"/>
                </a:lnTo>
                <a:lnTo>
                  <a:pt x="1971327" y="151501"/>
                </a:lnTo>
                <a:lnTo>
                  <a:pt x="1930121" y="132647"/>
                </a:lnTo>
                <a:lnTo>
                  <a:pt x="1888288" y="114953"/>
                </a:lnTo>
                <a:lnTo>
                  <a:pt x="1845849" y="98442"/>
                </a:lnTo>
                <a:lnTo>
                  <a:pt x="1802824" y="83133"/>
                </a:lnTo>
                <a:lnTo>
                  <a:pt x="1759235" y="69048"/>
                </a:lnTo>
                <a:lnTo>
                  <a:pt x="1715101" y="56207"/>
                </a:lnTo>
                <a:lnTo>
                  <a:pt x="1670444" y="44630"/>
                </a:lnTo>
                <a:lnTo>
                  <a:pt x="1625283" y="34337"/>
                </a:lnTo>
                <a:lnTo>
                  <a:pt x="1579640" y="25351"/>
                </a:lnTo>
                <a:lnTo>
                  <a:pt x="1533535" y="17690"/>
                </a:lnTo>
                <a:lnTo>
                  <a:pt x="1486989" y="11376"/>
                </a:lnTo>
                <a:lnTo>
                  <a:pt x="1440021" y="6430"/>
                </a:lnTo>
                <a:lnTo>
                  <a:pt x="1392654" y="2871"/>
                </a:lnTo>
                <a:lnTo>
                  <a:pt x="1344906" y="721"/>
                </a:lnTo>
                <a:lnTo>
                  <a:pt x="1296800" y="0"/>
                </a:lnTo>
                <a:close/>
              </a:path>
            </a:pathLst>
          </a:custGeom>
          <a:solidFill>
            <a:srgbClr val="36BD4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2397" b="0" i="0" u="none" strike="noStrike" cap="none" dirty="0">
              <a:solidFill>
                <a:srgbClr val="000000"/>
              </a:solidFill>
              <a:latin typeface="Arial"/>
              <a:ea typeface="Arial"/>
              <a:cs typeface="Arial"/>
              <a:sym typeface="Arial"/>
            </a:endParaRPr>
          </a:p>
        </p:txBody>
      </p:sp>
      <p:sp>
        <p:nvSpPr>
          <p:cNvPr id="143" name="Google Shape;143;p114"/>
          <p:cNvSpPr/>
          <p:nvPr/>
        </p:nvSpPr>
        <p:spPr>
          <a:xfrm>
            <a:off x="2163700" y="1"/>
            <a:ext cx="3458633" cy="909044"/>
          </a:xfrm>
          <a:custGeom>
            <a:avLst/>
            <a:gdLst/>
            <a:ahLst/>
            <a:cxnLst/>
            <a:rect l="l" t="t" r="r" b="b"/>
            <a:pathLst>
              <a:path w="2593975" h="682625" extrusionOk="0">
                <a:moveTo>
                  <a:pt x="2593592" y="0"/>
                </a:moveTo>
                <a:lnTo>
                  <a:pt x="0" y="0"/>
                </a:lnTo>
                <a:lnTo>
                  <a:pt x="11147" y="16250"/>
                </a:lnTo>
                <a:lnTo>
                  <a:pt x="37557" y="52494"/>
                </a:lnTo>
                <a:lnTo>
                  <a:pt x="64963" y="87947"/>
                </a:lnTo>
                <a:lnTo>
                  <a:pt x="93346" y="122588"/>
                </a:lnTo>
                <a:lnTo>
                  <a:pt x="122685" y="156397"/>
                </a:lnTo>
                <a:lnTo>
                  <a:pt x="152959" y="189353"/>
                </a:lnTo>
                <a:lnTo>
                  <a:pt x="184148" y="221436"/>
                </a:lnTo>
                <a:lnTo>
                  <a:pt x="216230" y="252624"/>
                </a:lnTo>
                <a:lnTo>
                  <a:pt x="249187" y="282898"/>
                </a:lnTo>
                <a:lnTo>
                  <a:pt x="282996" y="312236"/>
                </a:lnTo>
                <a:lnTo>
                  <a:pt x="317637" y="340619"/>
                </a:lnTo>
                <a:lnTo>
                  <a:pt x="353090" y="368025"/>
                </a:lnTo>
                <a:lnTo>
                  <a:pt x="389334" y="394435"/>
                </a:lnTo>
                <a:lnTo>
                  <a:pt x="426349" y="419827"/>
                </a:lnTo>
                <a:lnTo>
                  <a:pt x="464114" y="444181"/>
                </a:lnTo>
                <a:lnTo>
                  <a:pt x="502609" y="467476"/>
                </a:lnTo>
                <a:lnTo>
                  <a:pt x="541812" y="489692"/>
                </a:lnTo>
                <a:lnTo>
                  <a:pt x="581704" y="510808"/>
                </a:lnTo>
                <a:lnTo>
                  <a:pt x="622263" y="530804"/>
                </a:lnTo>
                <a:lnTo>
                  <a:pt x="663469" y="549659"/>
                </a:lnTo>
                <a:lnTo>
                  <a:pt x="705302" y="567352"/>
                </a:lnTo>
                <a:lnTo>
                  <a:pt x="747742" y="583863"/>
                </a:lnTo>
                <a:lnTo>
                  <a:pt x="790766" y="599172"/>
                </a:lnTo>
                <a:lnTo>
                  <a:pt x="834355" y="613257"/>
                </a:lnTo>
                <a:lnTo>
                  <a:pt x="878489" y="626099"/>
                </a:lnTo>
                <a:lnTo>
                  <a:pt x="923146" y="637676"/>
                </a:lnTo>
                <a:lnTo>
                  <a:pt x="968307" y="647968"/>
                </a:lnTo>
                <a:lnTo>
                  <a:pt x="1013950" y="656955"/>
                </a:lnTo>
                <a:lnTo>
                  <a:pt x="1060055" y="664615"/>
                </a:lnTo>
                <a:lnTo>
                  <a:pt x="1106602" y="670929"/>
                </a:lnTo>
                <a:lnTo>
                  <a:pt x="1153569" y="675876"/>
                </a:lnTo>
                <a:lnTo>
                  <a:pt x="1200936" y="679434"/>
                </a:lnTo>
                <a:lnTo>
                  <a:pt x="1248684" y="681585"/>
                </a:lnTo>
                <a:lnTo>
                  <a:pt x="1296790" y="682306"/>
                </a:lnTo>
                <a:lnTo>
                  <a:pt x="1344897" y="681585"/>
                </a:lnTo>
                <a:lnTo>
                  <a:pt x="1392645" y="679434"/>
                </a:lnTo>
                <a:lnTo>
                  <a:pt x="1440013" y="675876"/>
                </a:lnTo>
                <a:lnTo>
                  <a:pt x="1486981" y="670929"/>
                </a:lnTo>
                <a:lnTo>
                  <a:pt x="1533528" y="664615"/>
                </a:lnTo>
                <a:lnTo>
                  <a:pt x="1579634" y="656955"/>
                </a:lnTo>
                <a:lnTo>
                  <a:pt x="1625277" y="647968"/>
                </a:lnTo>
                <a:lnTo>
                  <a:pt x="1670438" y="637676"/>
                </a:lnTo>
                <a:lnTo>
                  <a:pt x="1715096" y="626099"/>
                </a:lnTo>
                <a:lnTo>
                  <a:pt x="1759230" y="613257"/>
                </a:lnTo>
                <a:lnTo>
                  <a:pt x="1802820" y="599172"/>
                </a:lnTo>
                <a:lnTo>
                  <a:pt x="1845845" y="583863"/>
                </a:lnTo>
                <a:lnTo>
                  <a:pt x="1888285" y="567352"/>
                </a:lnTo>
                <a:lnTo>
                  <a:pt x="1930118" y="549659"/>
                </a:lnTo>
                <a:lnTo>
                  <a:pt x="1971325" y="530804"/>
                </a:lnTo>
                <a:lnTo>
                  <a:pt x="2011885" y="510808"/>
                </a:lnTo>
                <a:lnTo>
                  <a:pt x="2051777" y="489692"/>
                </a:lnTo>
                <a:lnTo>
                  <a:pt x="2090980" y="467476"/>
                </a:lnTo>
                <a:lnTo>
                  <a:pt x="2129475" y="444181"/>
                </a:lnTo>
                <a:lnTo>
                  <a:pt x="2167240" y="419827"/>
                </a:lnTo>
                <a:lnTo>
                  <a:pt x="2204255" y="394435"/>
                </a:lnTo>
                <a:lnTo>
                  <a:pt x="2240500" y="368025"/>
                </a:lnTo>
                <a:lnTo>
                  <a:pt x="2275953" y="340619"/>
                </a:lnTo>
                <a:lnTo>
                  <a:pt x="2310595" y="312236"/>
                </a:lnTo>
                <a:lnTo>
                  <a:pt x="2344404" y="282898"/>
                </a:lnTo>
                <a:lnTo>
                  <a:pt x="2377361" y="252624"/>
                </a:lnTo>
                <a:lnTo>
                  <a:pt x="2409443" y="221436"/>
                </a:lnTo>
                <a:lnTo>
                  <a:pt x="2440632" y="189353"/>
                </a:lnTo>
                <a:lnTo>
                  <a:pt x="2470906" y="156397"/>
                </a:lnTo>
                <a:lnTo>
                  <a:pt x="2500245" y="122588"/>
                </a:lnTo>
                <a:lnTo>
                  <a:pt x="2528628" y="87947"/>
                </a:lnTo>
                <a:lnTo>
                  <a:pt x="2556035" y="52494"/>
                </a:lnTo>
                <a:lnTo>
                  <a:pt x="2582445" y="16250"/>
                </a:lnTo>
                <a:lnTo>
                  <a:pt x="2593592" y="0"/>
                </a:lnTo>
                <a:close/>
              </a:path>
            </a:pathLst>
          </a:custGeom>
          <a:solidFill>
            <a:srgbClr val="FC4F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2397"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1183725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21"/>
        <p:cNvGrpSpPr/>
        <p:nvPr/>
      </p:nvGrpSpPr>
      <p:grpSpPr>
        <a:xfrm>
          <a:off x="0" y="0"/>
          <a:ext cx="0" cy="0"/>
          <a:chOff x="0" y="0"/>
          <a:chExt cx="0" cy="0"/>
        </a:xfrm>
      </p:grpSpPr>
      <p:sp>
        <p:nvSpPr>
          <p:cNvPr id="22" name="Google Shape;22;p25"/>
          <p:cNvSpPr txBox="1">
            <a:spLocks noGrp="1"/>
          </p:cNvSpPr>
          <p:nvPr>
            <p:ph type="title"/>
          </p:nvPr>
        </p:nvSpPr>
        <p:spPr>
          <a:xfrm>
            <a:off x="304800" y="895408"/>
            <a:ext cx="7315200" cy="759099"/>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5"/>
          <p:cNvSpPr txBox="1">
            <a:spLocks noGrp="1"/>
          </p:cNvSpPr>
          <p:nvPr>
            <p:ph type="body" idx="1"/>
          </p:nvPr>
        </p:nvSpPr>
        <p:spPr>
          <a:xfrm>
            <a:off x="304800" y="1433247"/>
            <a:ext cx="7315201" cy="4867718"/>
          </a:xfrm>
          <a:prstGeom prst="rect">
            <a:avLst/>
          </a:prstGeom>
          <a:noFill/>
          <a:ln>
            <a:noFill/>
          </a:ln>
        </p:spPr>
        <p:txBody>
          <a:bodyPr spcFirstLastPara="1" wrap="square" lIns="0" tIns="0" rIns="0" bIns="0" anchor="t" anchorCtr="0">
            <a:normAutofit/>
          </a:bodyPr>
          <a:lstStyle>
            <a:lvl1pPr marL="608853" lvl="0" indent="-304427" algn="l">
              <a:lnSpc>
                <a:spcPct val="100000"/>
              </a:lnSpc>
              <a:spcBef>
                <a:spcPts val="0"/>
              </a:spcBef>
              <a:spcAft>
                <a:spcPts val="0"/>
              </a:spcAft>
              <a:buSzPts val="1400"/>
              <a:buNone/>
              <a:defRPr/>
            </a:lvl1pPr>
            <a:lvl2pPr marL="1217706" lvl="1" indent="-304427" algn="l">
              <a:lnSpc>
                <a:spcPct val="100000"/>
              </a:lnSpc>
              <a:spcBef>
                <a:spcPts val="0"/>
              </a:spcBef>
              <a:spcAft>
                <a:spcPts val="0"/>
              </a:spcAft>
              <a:buSzPts val="1400"/>
              <a:buNone/>
              <a:defRPr/>
            </a:lvl2pPr>
            <a:lvl3pPr marL="1826560" lvl="2" indent="-304427" algn="l">
              <a:lnSpc>
                <a:spcPct val="100000"/>
              </a:lnSpc>
              <a:spcBef>
                <a:spcPts val="0"/>
              </a:spcBef>
              <a:spcAft>
                <a:spcPts val="0"/>
              </a:spcAft>
              <a:buSzPts val="1400"/>
              <a:buNone/>
              <a:defRPr/>
            </a:lvl3pPr>
            <a:lvl4pPr marL="2435413" lvl="3" indent="-304427" algn="l">
              <a:lnSpc>
                <a:spcPct val="100000"/>
              </a:lnSpc>
              <a:spcBef>
                <a:spcPts val="0"/>
              </a:spcBef>
              <a:spcAft>
                <a:spcPts val="0"/>
              </a:spcAft>
              <a:buSzPts val="1400"/>
              <a:buNone/>
              <a:defRPr/>
            </a:lvl4pPr>
            <a:lvl5pPr marL="3044266" lvl="4" indent="-304427" algn="l">
              <a:lnSpc>
                <a:spcPct val="100000"/>
              </a:lnSpc>
              <a:spcBef>
                <a:spcPts val="0"/>
              </a:spcBef>
              <a:spcAft>
                <a:spcPts val="0"/>
              </a:spcAft>
              <a:buSzPts val="1400"/>
              <a:buNone/>
              <a:defRPr/>
            </a:lvl5pPr>
            <a:lvl6pPr marL="3653119" lvl="5" indent="-304427" algn="l">
              <a:lnSpc>
                <a:spcPct val="100000"/>
              </a:lnSpc>
              <a:spcBef>
                <a:spcPts val="0"/>
              </a:spcBef>
              <a:spcAft>
                <a:spcPts val="0"/>
              </a:spcAft>
              <a:buSzPts val="1400"/>
              <a:buNone/>
              <a:defRPr/>
            </a:lvl6pPr>
            <a:lvl7pPr marL="4261973" lvl="6" indent="-304427" algn="l">
              <a:lnSpc>
                <a:spcPct val="100000"/>
              </a:lnSpc>
              <a:spcBef>
                <a:spcPts val="0"/>
              </a:spcBef>
              <a:spcAft>
                <a:spcPts val="0"/>
              </a:spcAft>
              <a:buSzPts val="1400"/>
              <a:buNone/>
              <a:defRPr/>
            </a:lvl7pPr>
            <a:lvl8pPr marL="4870826" lvl="7" indent="-304427" algn="l">
              <a:lnSpc>
                <a:spcPct val="100000"/>
              </a:lnSpc>
              <a:spcBef>
                <a:spcPts val="0"/>
              </a:spcBef>
              <a:spcAft>
                <a:spcPts val="0"/>
              </a:spcAft>
              <a:buSzPts val="1400"/>
              <a:buNone/>
              <a:defRPr/>
            </a:lvl8pPr>
            <a:lvl9pPr marL="5479679" lvl="8" indent="-304427" algn="l">
              <a:lnSpc>
                <a:spcPct val="100000"/>
              </a:lnSpc>
              <a:spcBef>
                <a:spcPts val="0"/>
              </a:spcBef>
              <a:spcAft>
                <a:spcPts val="0"/>
              </a:spcAft>
              <a:buSzPts val="1400"/>
              <a:buNone/>
              <a:defRPr/>
            </a:lvl9pPr>
          </a:lstStyle>
          <a:p>
            <a:endParaRPr/>
          </a:p>
        </p:txBody>
      </p:sp>
      <p:sp>
        <p:nvSpPr>
          <p:cNvPr id="24" name="Google Shape;24;p25"/>
          <p:cNvSpPr/>
          <p:nvPr/>
        </p:nvSpPr>
        <p:spPr>
          <a:xfrm>
            <a:off x="8119437" y="6765"/>
            <a:ext cx="6197600" cy="6851235"/>
          </a:xfrm>
          <a:custGeom>
            <a:avLst/>
            <a:gdLst/>
            <a:ahLst/>
            <a:cxnLst/>
            <a:rect l="l" t="t" r="r" b="b"/>
            <a:pathLst>
              <a:path w="4648200" h="5144770" extrusionOk="0">
                <a:moveTo>
                  <a:pt x="4648197" y="0"/>
                </a:moveTo>
                <a:lnTo>
                  <a:pt x="1106933" y="0"/>
                </a:lnTo>
                <a:lnTo>
                  <a:pt x="1085607" y="20276"/>
                </a:lnTo>
                <a:lnTo>
                  <a:pt x="1053423" y="51658"/>
                </a:lnTo>
                <a:lnTo>
                  <a:pt x="1021637" y="83444"/>
                </a:lnTo>
                <a:lnTo>
                  <a:pt x="990255" y="115628"/>
                </a:lnTo>
                <a:lnTo>
                  <a:pt x="959279" y="148207"/>
                </a:lnTo>
                <a:lnTo>
                  <a:pt x="928715" y="181176"/>
                </a:lnTo>
                <a:lnTo>
                  <a:pt x="898566" y="214532"/>
                </a:lnTo>
                <a:lnTo>
                  <a:pt x="868836" y="248270"/>
                </a:lnTo>
                <a:lnTo>
                  <a:pt x="839530" y="282387"/>
                </a:lnTo>
                <a:lnTo>
                  <a:pt x="810652" y="316877"/>
                </a:lnTo>
                <a:lnTo>
                  <a:pt x="782205" y="351738"/>
                </a:lnTo>
                <a:lnTo>
                  <a:pt x="754194" y="386964"/>
                </a:lnTo>
                <a:lnTo>
                  <a:pt x="726623" y="422552"/>
                </a:lnTo>
                <a:lnTo>
                  <a:pt x="699496" y="458498"/>
                </a:lnTo>
                <a:lnTo>
                  <a:pt x="672817" y="494797"/>
                </a:lnTo>
                <a:lnTo>
                  <a:pt x="646591" y="531446"/>
                </a:lnTo>
                <a:lnTo>
                  <a:pt x="620821" y="568439"/>
                </a:lnTo>
                <a:lnTo>
                  <a:pt x="595511" y="605775"/>
                </a:lnTo>
                <a:lnTo>
                  <a:pt x="570666" y="643447"/>
                </a:lnTo>
                <a:lnTo>
                  <a:pt x="546290" y="681452"/>
                </a:lnTo>
                <a:lnTo>
                  <a:pt x="522387" y="719786"/>
                </a:lnTo>
                <a:lnTo>
                  <a:pt x="498961" y="758444"/>
                </a:lnTo>
                <a:lnTo>
                  <a:pt x="476016" y="797423"/>
                </a:lnTo>
                <a:lnTo>
                  <a:pt x="453556" y="836719"/>
                </a:lnTo>
                <a:lnTo>
                  <a:pt x="431586" y="876327"/>
                </a:lnTo>
                <a:lnTo>
                  <a:pt x="410109" y="916243"/>
                </a:lnTo>
                <a:lnTo>
                  <a:pt x="389130" y="956463"/>
                </a:lnTo>
                <a:lnTo>
                  <a:pt x="368652" y="996983"/>
                </a:lnTo>
                <a:lnTo>
                  <a:pt x="348680" y="1037799"/>
                </a:lnTo>
                <a:lnTo>
                  <a:pt x="329219" y="1078907"/>
                </a:lnTo>
                <a:lnTo>
                  <a:pt x="310271" y="1120303"/>
                </a:lnTo>
                <a:lnTo>
                  <a:pt x="291841" y="1161982"/>
                </a:lnTo>
                <a:lnTo>
                  <a:pt x="273934" y="1203940"/>
                </a:lnTo>
                <a:lnTo>
                  <a:pt x="256553" y="1246174"/>
                </a:lnTo>
                <a:lnTo>
                  <a:pt x="239703" y="1288679"/>
                </a:lnTo>
                <a:lnTo>
                  <a:pt x="223387" y="1331451"/>
                </a:lnTo>
                <a:lnTo>
                  <a:pt x="207610" y="1374486"/>
                </a:lnTo>
                <a:lnTo>
                  <a:pt x="192376" y="1417780"/>
                </a:lnTo>
                <a:lnTo>
                  <a:pt x="177689" y="1461328"/>
                </a:lnTo>
                <a:lnTo>
                  <a:pt x="163553" y="1505128"/>
                </a:lnTo>
                <a:lnTo>
                  <a:pt x="149972" y="1549173"/>
                </a:lnTo>
                <a:lnTo>
                  <a:pt x="136950" y="1593461"/>
                </a:lnTo>
                <a:lnTo>
                  <a:pt x="124493" y="1637987"/>
                </a:lnTo>
                <a:lnTo>
                  <a:pt x="112602" y="1682748"/>
                </a:lnTo>
                <a:lnTo>
                  <a:pt x="101283" y="1727738"/>
                </a:lnTo>
                <a:lnTo>
                  <a:pt x="90541" y="1772954"/>
                </a:lnTo>
                <a:lnTo>
                  <a:pt x="80378" y="1818392"/>
                </a:lnTo>
                <a:lnTo>
                  <a:pt x="70799" y="1864048"/>
                </a:lnTo>
                <a:lnTo>
                  <a:pt x="61808" y="1909917"/>
                </a:lnTo>
                <a:lnTo>
                  <a:pt x="53409" y="1955996"/>
                </a:lnTo>
                <a:lnTo>
                  <a:pt x="45607" y="2002280"/>
                </a:lnTo>
                <a:lnTo>
                  <a:pt x="38406" y="2048765"/>
                </a:lnTo>
                <a:lnTo>
                  <a:pt x="31809" y="2095447"/>
                </a:lnTo>
                <a:lnTo>
                  <a:pt x="25821" y="2142322"/>
                </a:lnTo>
                <a:lnTo>
                  <a:pt x="20445" y="2189386"/>
                </a:lnTo>
                <a:lnTo>
                  <a:pt x="15687" y="2236635"/>
                </a:lnTo>
                <a:lnTo>
                  <a:pt x="11550" y="2284064"/>
                </a:lnTo>
                <a:lnTo>
                  <a:pt x="8038" y="2331670"/>
                </a:lnTo>
                <a:lnTo>
                  <a:pt x="5155" y="2379448"/>
                </a:lnTo>
                <a:lnTo>
                  <a:pt x="2906" y="2427395"/>
                </a:lnTo>
                <a:lnTo>
                  <a:pt x="1294" y="2475506"/>
                </a:lnTo>
                <a:lnTo>
                  <a:pt x="324" y="2523776"/>
                </a:lnTo>
                <a:lnTo>
                  <a:pt x="0" y="2572203"/>
                </a:lnTo>
                <a:lnTo>
                  <a:pt x="324" y="2620630"/>
                </a:lnTo>
                <a:lnTo>
                  <a:pt x="1294" y="2668900"/>
                </a:lnTo>
                <a:lnTo>
                  <a:pt x="2906" y="2717011"/>
                </a:lnTo>
                <a:lnTo>
                  <a:pt x="5155" y="2764957"/>
                </a:lnTo>
                <a:lnTo>
                  <a:pt x="8038" y="2812736"/>
                </a:lnTo>
                <a:lnTo>
                  <a:pt x="11550" y="2860342"/>
                </a:lnTo>
                <a:lnTo>
                  <a:pt x="15687" y="2907771"/>
                </a:lnTo>
                <a:lnTo>
                  <a:pt x="20445" y="2955020"/>
                </a:lnTo>
                <a:lnTo>
                  <a:pt x="25821" y="3002084"/>
                </a:lnTo>
                <a:lnTo>
                  <a:pt x="31809" y="3048959"/>
                </a:lnTo>
                <a:lnTo>
                  <a:pt x="38406" y="3095641"/>
                </a:lnTo>
                <a:lnTo>
                  <a:pt x="45607" y="3142126"/>
                </a:lnTo>
                <a:lnTo>
                  <a:pt x="53409" y="3188410"/>
                </a:lnTo>
                <a:lnTo>
                  <a:pt x="61808" y="3234489"/>
                </a:lnTo>
                <a:lnTo>
                  <a:pt x="70799" y="3280358"/>
                </a:lnTo>
                <a:lnTo>
                  <a:pt x="80378" y="3326014"/>
                </a:lnTo>
                <a:lnTo>
                  <a:pt x="90541" y="3371452"/>
                </a:lnTo>
                <a:lnTo>
                  <a:pt x="101283" y="3416668"/>
                </a:lnTo>
                <a:lnTo>
                  <a:pt x="112602" y="3461658"/>
                </a:lnTo>
                <a:lnTo>
                  <a:pt x="124493" y="3506419"/>
                </a:lnTo>
                <a:lnTo>
                  <a:pt x="136950" y="3550945"/>
                </a:lnTo>
                <a:lnTo>
                  <a:pt x="149972" y="3595233"/>
                </a:lnTo>
                <a:lnTo>
                  <a:pt x="163553" y="3639278"/>
                </a:lnTo>
                <a:lnTo>
                  <a:pt x="177689" y="3683077"/>
                </a:lnTo>
                <a:lnTo>
                  <a:pt x="192376" y="3726626"/>
                </a:lnTo>
                <a:lnTo>
                  <a:pt x="207610" y="3769920"/>
                </a:lnTo>
                <a:lnTo>
                  <a:pt x="223387" y="3812955"/>
                </a:lnTo>
                <a:lnTo>
                  <a:pt x="239703" y="3855727"/>
                </a:lnTo>
                <a:lnTo>
                  <a:pt x="256553" y="3898232"/>
                </a:lnTo>
                <a:lnTo>
                  <a:pt x="273934" y="3940465"/>
                </a:lnTo>
                <a:lnTo>
                  <a:pt x="291841" y="3982424"/>
                </a:lnTo>
                <a:lnTo>
                  <a:pt x="310271" y="4024103"/>
                </a:lnTo>
                <a:lnTo>
                  <a:pt x="329219" y="4065498"/>
                </a:lnTo>
                <a:lnTo>
                  <a:pt x="348680" y="4106606"/>
                </a:lnTo>
                <a:lnTo>
                  <a:pt x="368652" y="4147423"/>
                </a:lnTo>
                <a:lnTo>
                  <a:pt x="389130" y="4187943"/>
                </a:lnTo>
                <a:lnTo>
                  <a:pt x="410109" y="4228163"/>
                </a:lnTo>
                <a:lnTo>
                  <a:pt x="431586" y="4268079"/>
                </a:lnTo>
                <a:lnTo>
                  <a:pt x="453556" y="4307687"/>
                </a:lnTo>
                <a:lnTo>
                  <a:pt x="476016" y="4346983"/>
                </a:lnTo>
                <a:lnTo>
                  <a:pt x="498961" y="4385962"/>
                </a:lnTo>
                <a:lnTo>
                  <a:pt x="522387" y="4424620"/>
                </a:lnTo>
                <a:lnTo>
                  <a:pt x="546290" y="4462954"/>
                </a:lnTo>
                <a:lnTo>
                  <a:pt x="570666" y="4500959"/>
                </a:lnTo>
                <a:lnTo>
                  <a:pt x="595511" y="4538631"/>
                </a:lnTo>
                <a:lnTo>
                  <a:pt x="620821" y="4575966"/>
                </a:lnTo>
                <a:lnTo>
                  <a:pt x="646591" y="4612960"/>
                </a:lnTo>
                <a:lnTo>
                  <a:pt x="672817" y="4649609"/>
                </a:lnTo>
                <a:lnTo>
                  <a:pt x="699496" y="4685908"/>
                </a:lnTo>
                <a:lnTo>
                  <a:pt x="726623" y="4721854"/>
                </a:lnTo>
                <a:lnTo>
                  <a:pt x="754194" y="4757442"/>
                </a:lnTo>
                <a:lnTo>
                  <a:pt x="782205" y="4792668"/>
                </a:lnTo>
                <a:lnTo>
                  <a:pt x="810652" y="4827529"/>
                </a:lnTo>
                <a:lnTo>
                  <a:pt x="839530" y="4862019"/>
                </a:lnTo>
                <a:lnTo>
                  <a:pt x="868836" y="4896136"/>
                </a:lnTo>
                <a:lnTo>
                  <a:pt x="898566" y="4929874"/>
                </a:lnTo>
                <a:lnTo>
                  <a:pt x="928715" y="4963230"/>
                </a:lnTo>
                <a:lnTo>
                  <a:pt x="959279" y="4996199"/>
                </a:lnTo>
                <a:lnTo>
                  <a:pt x="990255" y="5028778"/>
                </a:lnTo>
                <a:lnTo>
                  <a:pt x="1021637" y="5060962"/>
                </a:lnTo>
                <a:lnTo>
                  <a:pt x="1053423" y="5092747"/>
                </a:lnTo>
                <a:lnTo>
                  <a:pt x="1085607" y="5124130"/>
                </a:lnTo>
                <a:lnTo>
                  <a:pt x="1106928" y="5144401"/>
                </a:lnTo>
                <a:lnTo>
                  <a:pt x="4648197" y="5144401"/>
                </a:lnTo>
                <a:lnTo>
                  <a:pt x="4648197" y="0"/>
                </a:lnTo>
                <a:close/>
              </a:path>
            </a:pathLst>
          </a:custGeom>
          <a:solidFill>
            <a:srgbClr val="BA45A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2397"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862791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40"/>
        <p:cNvGrpSpPr/>
        <p:nvPr/>
      </p:nvGrpSpPr>
      <p:grpSpPr>
        <a:xfrm>
          <a:off x="0" y="0"/>
          <a:ext cx="0" cy="0"/>
          <a:chOff x="0" y="0"/>
          <a:chExt cx="0" cy="0"/>
        </a:xfrm>
      </p:grpSpPr>
      <p:sp>
        <p:nvSpPr>
          <p:cNvPr id="141" name="Google Shape;141;g2b79b467cf4_0_229"/>
          <p:cNvSpPr txBox="1">
            <a:spLocks noGrp="1"/>
          </p:cNvSpPr>
          <p:nvPr>
            <p:ph type="title"/>
          </p:nvPr>
        </p:nvSpPr>
        <p:spPr>
          <a:xfrm>
            <a:off x="304801" y="895408"/>
            <a:ext cx="11582400" cy="759063"/>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923810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lank" type="obj">
  <p:cSld name="1_Blank">
    <p:bg>
      <p:bgPr>
        <a:solidFill>
          <a:schemeClr val="lt1"/>
        </a:solidFill>
        <a:effectLst/>
      </p:bgPr>
    </p:bg>
    <p:spTree>
      <p:nvGrpSpPr>
        <p:cNvPr id="1" name="Shape 29"/>
        <p:cNvGrpSpPr/>
        <p:nvPr/>
      </p:nvGrpSpPr>
      <p:grpSpPr>
        <a:xfrm>
          <a:off x="0" y="0"/>
          <a:ext cx="0" cy="0"/>
          <a:chOff x="0" y="0"/>
          <a:chExt cx="0" cy="0"/>
        </a:xfrm>
      </p:grpSpPr>
      <p:sp>
        <p:nvSpPr>
          <p:cNvPr id="30" name="Google Shape;30;p32"/>
          <p:cNvSpPr/>
          <p:nvPr/>
        </p:nvSpPr>
        <p:spPr>
          <a:xfrm>
            <a:off x="0" y="0"/>
            <a:ext cx="12192000" cy="6851235"/>
          </a:xfrm>
          <a:custGeom>
            <a:avLst/>
            <a:gdLst/>
            <a:ahLst/>
            <a:cxnLst/>
            <a:rect l="l" t="t" r="r" b="b"/>
            <a:pathLst>
              <a:path w="9144000" h="5144770" extrusionOk="0">
                <a:moveTo>
                  <a:pt x="9144000" y="0"/>
                </a:moveTo>
                <a:lnTo>
                  <a:pt x="0" y="0"/>
                </a:lnTo>
                <a:lnTo>
                  <a:pt x="0" y="5144401"/>
                </a:lnTo>
                <a:lnTo>
                  <a:pt x="9144000" y="5144401"/>
                </a:lnTo>
                <a:lnTo>
                  <a:pt x="9144000" y="0"/>
                </a:lnTo>
                <a:close/>
              </a:path>
            </a:pathLst>
          </a:custGeom>
          <a:solidFill>
            <a:srgbClr val="00386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2397" b="0" i="0" u="none" strike="noStrike" cap="none" dirty="0">
              <a:solidFill>
                <a:srgbClr val="000000"/>
              </a:solidFill>
              <a:latin typeface="Arial"/>
              <a:ea typeface="Arial"/>
              <a:cs typeface="Arial"/>
              <a:sym typeface="Arial"/>
            </a:endParaRPr>
          </a:p>
        </p:txBody>
      </p:sp>
      <p:sp>
        <p:nvSpPr>
          <p:cNvPr id="31" name="Google Shape;31;p32"/>
          <p:cNvSpPr txBox="1">
            <a:spLocks noGrp="1"/>
          </p:cNvSpPr>
          <p:nvPr>
            <p:ph type="ftr" idx="11"/>
          </p:nvPr>
        </p:nvSpPr>
        <p:spPr>
          <a:xfrm>
            <a:off x="317962" y="6371768"/>
            <a:ext cx="7679653" cy="122959"/>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000000"/>
              </a:buClr>
              <a:buSzPts val="1400"/>
              <a:buFont typeface="Arial"/>
              <a:buNone/>
              <a:defRPr sz="2397"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39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39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39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39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39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39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39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397" b="0" i="0" u="none" strike="noStrike" cap="none">
                <a:solidFill>
                  <a:srgbClr val="000000"/>
                </a:solidFill>
                <a:latin typeface="Arial"/>
                <a:ea typeface="Arial"/>
                <a:cs typeface="Arial"/>
                <a:sym typeface="Arial"/>
              </a:defRPr>
            </a:lvl9pPr>
          </a:lstStyle>
          <a:p>
            <a:endParaRPr dirty="0"/>
          </a:p>
        </p:txBody>
      </p:sp>
      <p:sp>
        <p:nvSpPr>
          <p:cNvPr id="32" name="Google Shape;32;p32"/>
          <p:cNvSpPr txBox="1">
            <a:spLocks noGrp="1"/>
          </p:cNvSpPr>
          <p:nvPr>
            <p:ph type="dt" idx="10"/>
          </p:nvPr>
        </p:nvSpPr>
        <p:spPr>
          <a:xfrm>
            <a:off x="609600" y="6377940"/>
            <a:ext cx="2804160" cy="342899"/>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2397"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39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39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39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39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39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39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39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397" b="0" i="0" u="none" strike="noStrike" cap="none">
                <a:solidFill>
                  <a:srgbClr val="000000"/>
                </a:solidFill>
                <a:latin typeface="Arial"/>
                <a:ea typeface="Arial"/>
                <a:cs typeface="Arial"/>
                <a:sym typeface="Arial"/>
              </a:defRPr>
            </a:lvl9pPr>
          </a:lstStyle>
          <a:p>
            <a:endParaRPr dirty="0"/>
          </a:p>
        </p:txBody>
      </p:sp>
      <p:sp>
        <p:nvSpPr>
          <p:cNvPr id="33" name="Google Shape;33;p32"/>
          <p:cNvSpPr txBox="1">
            <a:spLocks noGrp="1"/>
          </p:cNvSpPr>
          <p:nvPr>
            <p:ph type="sldNum" idx="12"/>
          </p:nvPr>
        </p:nvSpPr>
        <p:spPr>
          <a:xfrm>
            <a:off x="11277601" y="6262335"/>
            <a:ext cx="596439" cy="204931"/>
          </a:xfrm>
          <a:prstGeom prst="rect">
            <a:avLst/>
          </a:prstGeom>
          <a:noFill/>
          <a:ln>
            <a:noFill/>
          </a:ln>
        </p:spPr>
        <p:txBody>
          <a:bodyPr spcFirstLastPara="1" wrap="square" lIns="0" tIns="0" rIns="0" bIns="0" anchor="t" anchorCtr="0">
            <a:noAutofit/>
          </a:bodyPr>
          <a:lstStyle>
            <a:lvl1pPr marL="141220" marR="0" lvl="0" indent="0" algn="l" rtl="0">
              <a:lnSpc>
                <a:spcPct val="100000"/>
              </a:lnSpc>
              <a:spcBef>
                <a:spcPts val="0"/>
              </a:spcBef>
              <a:spcAft>
                <a:spcPts val="0"/>
              </a:spcAft>
              <a:buClr>
                <a:srgbClr val="000000"/>
              </a:buClr>
              <a:buSzPts val="1000"/>
              <a:buFont typeface="Arial"/>
              <a:buNone/>
              <a:defRPr sz="1332" b="0" i="0" u="none" strike="noStrike" cap="none">
                <a:solidFill>
                  <a:srgbClr val="36BD45"/>
                </a:solidFill>
                <a:latin typeface="Arial"/>
                <a:ea typeface="Arial"/>
                <a:cs typeface="Arial"/>
                <a:sym typeface="Arial"/>
              </a:defRPr>
            </a:lvl1pPr>
            <a:lvl2pPr marL="141220" marR="0" lvl="1" indent="0" algn="l" rtl="0">
              <a:lnSpc>
                <a:spcPct val="100000"/>
              </a:lnSpc>
              <a:spcBef>
                <a:spcPts val="0"/>
              </a:spcBef>
              <a:spcAft>
                <a:spcPts val="0"/>
              </a:spcAft>
              <a:buClr>
                <a:srgbClr val="000000"/>
              </a:buClr>
              <a:buSzPts val="1000"/>
              <a:buFont typeface="Arial"/>
              <a:buNone/>
              <a:defRPr sz="1332" b="0" i="0" u="none" strike="noStrike" cap="none">
                <a:solidFill>
                  <a:srgbClr val="36BD45"/>
                </a:solidFill>
                <a:latin typeface="Arial"/>
                <a:ea typeface="Arial"/>
                <a:cs typeface="Arial"/>
                <a:sym typeface="Arial"/>
              </a:defRPr>
            </a:lvl2pPr>
            <a:lvl3pPr marL="141220" marR="0" lvl="2" indent="0" algn="l" rtl="0">
              <a:lnSpc>
                <a:spcPct val="100000"/>
              </a:lnSpc>
              <a:spcBef>
                <a:spcPts val="0"/>
              </a:spcBef>
              <a:spcAft>
                <a:spcPts val="0"/>
              </a:spcAft>
              <a:buClr>
                <a:srgbClr val="000000"/>
              </a:buClr>
              <a:buSzPts val="1000"/>
              <a:buFont typeface="Arial"/>
              <a:buNone/>
              <a:defRPr sz="1332" b="0" i="0" u="none" strike="noStrike" cap="none">
                <a:solidFill>
                  <a:srgbClr val="36BD45"/>
                </a:solidFill>
                <a:latin typeface="Arial"/>
                <a:ea typeface="Arial"/>
                <a:cs typeface="Arial"/>
                <a:sym typeface="Arial"/>
              </a:defRPr>
            </a:lvl3pPr>
            <a:lvl4pPr marL="141220" marR="0" lvl="3" indent="0" algn="l" rtl="0">
              <a:lnSpc>
                <a:spcPct val="100000"/>
              </a:lnSpc>
              <a:spcBef>
                <a:spcPts val="0"/>
              </a:spcBef>
              <a:spcAft>
                <a:spcPts val="0"/>
              </a:spcAft>
              <a:buClr>
                <a:srgbClr val="000000"/>
              </a:buClr>
              <a:buSzPts val="1000"/>
              <a:buFont typeface="Arial"/>
              <a:buNone/>
              <a:defRPr sz="1332" b="0" i="0" u="none" strike="noStrike" cap="none">
                <a:solidFill>
                  <a:srgbClr val="36BD45"/>
                </a:solidFill>
                <a:latin typeface="Arial"/>
                <a:ea typeface="Arial"/>
                <a:cs typeface="Arial"/>
                <a:sym typeface="Arial"/>
              </a:defRPr>
            </a:lvl4pPr>
            <a:lvl5pPr marL="141220" marR="0" lvl="4" indent="0" algn="l" rtl="0">
              <a:lnSpc>
                <a:spcPct val="100000"/>
              </a:lnSpc>
              <a:spcBef>
                <a:spcPts val="0"/>
              </a:spcBef>
              <a:spcAft>
                <a:spcPts val="0"/>
              </a:spcAft>
              <a:buClr>
                <a:srgbClr val="000000"/>
              </a:buClr>
              <a:buSzPts val="1000"/>
              <a:buFont typeface="Arial"/>
              <a:buNone/>
              <a:defRPr sz="1332" b="0" i="0" u="none" strike="noStrike" cap="none">
                <a:solidFill>
                  <a:srgbClr val="36BD45"/>
                </a:solidFill>
                <a:latin typeface="Arial"/>
                <a:ea typeface="Arial"/>
                <a:cs typeface="Arial"/>
                <a:sym typeface="Arial"/>
              </a:defRPr>
            </a:lvl5pPr>
            <a:lvl6pPr marL="141220" marR="0" lvl="5" indent="0" algn="l" rtl="0">
              <a:lnSpc>
                <a:spcPct val="100000"/>
              </a:lnSpc>
              <a:spcBef>
                <a:spcPts val="0"/>
              </a:spcBef>
              <a:spcAft>
                <a:spcPts val="0"/>
              </a:spcAft>
              <a:buClr>
                <a:srgbClr val="000000"/>
              </a:buClr>
              <a:buSzPts val="1000"/>
              <a:buFont typeface="Arial"/>
              <a:buNone/>
              <a:defRPr sz="1332" b="0" i="0" u="none" strike="noStrike" cap="none">
                <a:solidFill>
                  <a:srgbClr val="36BD45"/>
                </a:solidFill>
                <a:latin typeface="Arial"/>
                <a:ea typeface="Arial"/>
                <a:cs typeface="Arial"/>
                <a:sym typeface="Arial"/>
              </a:defRPr>
            </a:lvl6pPr>
            <a:lvl7pPr marL="141220" marR="0" lvl="6" indent="0" algn="l" rtl="0">
              <a:lnSpc>
                <a:spcPct val="100000"/>
              </a:lnSpc>
              <a:spcBef>
                <a:spcPts val="0"/>
              </a:spcBef>
              <a:spcAft>
                <a:spcPts val="0"/>
              </a:spcAft>
              <a:buClr>
                <a:srgbClr val="000000"/>
              </a:buClr>
              <a:buSzPts val="1000"/>
              <a:buFont typeface="Arial"/>
              <a:buNone/>
              <a:defRPr sz="1332" b="0" i="0" u="none" strike="noStrike" cap="none">
                <a:solidFill>
                  <a:srgbClr val="36BD45"/>
                </a:solidFill>
                <a:latin typeface="Arial"/>
                <a:ea typeface="Arial"/>
                <a:cs typeface="Arial"/>
                <a:sym typeface="Arial"/>
              </a:defRPr>
            </a:lvl7pPr>
            <a:lvl8pPr marL="141220" marR="0" lvl="7" indent="0" algn="l" rtl="0">
              <a:lnSpc>
                <a:spcPct val="100000"/>
              </a:lnSpc>
              <a:spcBef>
                <a:spcPts val="0"/>
              </a:spcBef>
              <a:spcAft>
                <a:spcPts val="0"/>
              </a:spcAft>
              <a:buClr>
                <a:srgbClr val="000000"/>
              </a:buClr>
              <a:buSzPts val="1000"/>
              <a:buFont typeface="Arial"/>
              <a:buNone/>
              <a:defRPr sz="1332" b="0" i="0" u="none" strike="noStrike" cap="none">
                <a:solidFill>
                  <a:srgbClr val="36BD45"/>
                </a:solidFill>
                <a:latin typeface="Arial"/>
                <a:ea typeface="Arial"/>
                <a:cs typeface="Arial"/>
                <a:sym typeface="Arial"/>
              </a:defRPr>
            </a:lvl8pPr>
            <a:lvl9pPr marL="141220" marR="0" lvl="8" indent="0" algn="l" rtl="0">
              <a:lnSpc>
                <a:spcPct val="100000"/>
              </a:lnSpc>
              <a:spcBef>
                <a:spcPts val="0"/>
              </a:spcBef>
              <a:spcAft>
                <a:spcPts val="0"/>
              </a:spcAft>
              <a:buClr>
                <a:srgbClr val="000000"/>
              </a:buClr>
              <a:buSzPts val="1000"/>
              <a:buFont typeface="Arial"/>
              <a:buNone/>
              <a:defRPr sz="1332" b="0" i="0" u="none" strike="noStrike" cap="none">
                <a:solidFill>
                  <a:srgbClr val="36BD45"/>
                </a:solidFill>
                <a:latin typeface="Arial"/>
                <a:ea typeface="Arial"/>
                <a:cs typeface="Arial"/>
                <a:sym typeface="Arial"/>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2025328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A0971-F07B-48BE-AD07-092F58ED920F}"/>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AF824C4D-6848-4099-96C1-8C41CD67F4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C9752FB4-BE09-4535-B0AE-7DE187B33793}"/>
              </a:ext>
            </a:extLst>
          </p:cNvPr>
          <p:cNvSpPr>
            <a:spLocks noGrp="1"/>
          </p:cNvSpPr>
          <p:nvPr>
            <p:ph type="dt" sz="half" idx="10"/>
          </p:nvPr>
        </p:nvSpPr>
        <p:spPr/>
        <p:txBody>
          <a:bodyPr/>
          <a:lstStyle/>
          <a:p>
            <a:fld id="{F405036E-60FC-408B-8019-543FBA88581F}" type="datetimeFigureOut">
              <a:rPr lang="lv-LV" smtClean="0"/>
              <a:t>20.05.2025</a:t>
            </a:fld>
            <a:endParaRPr lang="lv-LV" dirty="0"/>
          </a:p>
        </p:txBody>
      </p:sp>
      <p:sp>
        <p:nvSpPr>
          <p:cNvPr id="5" name="Footer Placeholder 4">
            <a:extLst>
              <a:ext uri="{FF2B5EF4-FFF2-40B4-BE49-F238E27FC236}">
                <a16:creationId xmlns:a16="http://schemas.microsoft.com/office/drawing/2014/main" id="{A35582F0-ABAB-4F10-B896-8AAD6AC83E45}"/>
              </a:ext>
            </a:extLst>
          </p:cNvPr>
          <p:cNvSpPr>
            <a:spLocks noGrp="1"/>
          </p:cNvSpPr>
          <p:nvPr>
            <p:ph type="ftr" sz="quarter" idx="11"/>
          </p:nvPr>
        </p:nvSpPr>
        <p:spPr/>
        <p:txBody>
          <a:bodyPr/>
          <a:lstStyle/>
          <a:p>
            <a:endParaRPr lang="lv-LV" dirty="0"/>
          </a:p>
        </p:txBody>
      </p:sp>
      <p:sp>
        <p:nvSpPr>
          <p:cNvPr id="6" name="Slide Number Placeholder 5">
            <a:extLst>
              <a:ext uri="{FF2B5EF4-FFF2-40B4-BE49-F238E27FC236}">
                <a16:creationId xmlns:a16="http://schemas.microsoft.com/office/drawing/2014/main" id="{F0BEA0B2-BA63-44E0-9791-4BD9671FAB07}"/>
              </a:ext>
            </a:extLst>
          </p:cNvPr>
          <p:cNvSpPr>
            <a:spLocks noGrp="1"/>
          </p:cNvSpPr>
          <p:nvPr>
            <p:ph type="sldNum" sz="quarter" idx="12"/>
          </p:nvPr>
        </p:nvSpPr>
        <p:spPr/>
        <p:txBody>
          <a:bodyPr/>
          <a:lstStyle/>
          <a:p>
            <a:fld id="{09E98FFB-BD2C-4388-9D75-2B4EC3CF2C8B}" type="slidenum">
              <a:rPr lang="lv-LV" smtClean="0"/>
              <a:t>‹#›</a:t>
            </a:fld>
            <a:endParaRPr lang="lv-LV" dirty="0"/>
          </a:p>
        </p:txBody>
      </p:sp>
      <p:sp>
        <p:nvSpPr>
          <p:cNvPr id="7" name="Rectangle 6">
            <a:extLst>
              <a:ext uri="{FF2B5EF4-FFF2-40B4-BE49-F238E27FC236}">
                <a16:creationId xmlns:a16="http://schemas.microsoft.com/office/drawing/2014/main" id="{47F31944-9E95-4409-A886-1024F939B879}"/>
              </a:ext>
            </a:extLst>
          </p:cNvPr>
          <p:cNvSpPr/>
          <p:nvPr userDrawn="1"/>
        </p:nvSpPr>
        <p:spPr>
          <a:xfrm>
            <a:off x="838200" y="1648303"/>
            <a:ext cx="10515600" cy="45719"/>
          </a:xfrm>
          <a:prstGeom prst="rect">
            <a:avLst/>
          </a:prstGeom>
          <a:solidFill>
            <a:srgbClr val="BA4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Tree>
    <p:extLst>
      <p:ext uri="{BB962C8B-B14F-4D97-AF65-F5344CB8AC3E}">
        <p14:creationId xmlns:p14="http://schemas.microsoft.com/office/powerpoint/2010/main" val="3565150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0C5EC-528A-4189-8396-B6A82406CD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9CFAF718-9716-4FE3-A006-1B5C4CEC90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9FF07E-091F-4BC9-B41A-9F72D4C0624E}"/>
              </a:ext>
            </a:extLst>
          </p:cNvPr>
          <p:cNvSpPr>
            <a:spLocks noGrp="1"/>
          </p:cNvSpPr>
          <p:nvPr>
            <p:ph type="dt" sz="half" idx="10"/>
          </p:nvPr>
        </p:nvSpPr>
        <p:spPr/>
        <p:txBody>
          <a:bodyPr/>
          <a:lstStyle/>
          <a:p>
            <a:fld id="{F405036E-60FC-408B-8019-543FBA88581F}" type="datetimeFigureOut">
              <a:rPr lang="lv-LV" smtClean="0"/>
              <a:t>20.05.2025</a:t>
            </a:fld>
            <a:endParaRPr lang="lv-LV" dirty="0"/>
          </a:p>
        </p:txBody>
      </p:sp>
      <p:sp>
        <p:nvSpPr>
          <p:cNvPr id="5" name="Footer Placeholder 4">
            <a:extLst>
              <a:ext uri="{FF2B5EF4-FFF2-40B4-BE49-F238E27FC236}">
                <a16:creationId xmlns:a16="http://schemas.microsoft.com/office/drawing/2014/main" id="{6524EFE8-D1D9-4AFE-8EDB-CC33083FA305}"/>
              </a:ext>
            </a:extLst>
          </p:cNvPr>
          <p:cNvSpPr>
            <a:spLocks noGrp="1"/>
          </p:cNvSpPr>
          <p:nvPr>
            <p:ph type="ftr" sz="quarter" idx="11"/>
          </p:nvPr>
        </p:nvSpPr>
        <p:spPr/>
        <p:txBody>
          <a:bodyPr/>
          <a:lstStyle/>
          <a:p>
            <a:endParaRPr lang="lv-LV" dirty="0"/>
          </a:p>
        </p:txBody>
      </p:sp>
      <p:sp>
        <p:nvSpPr>
          <p:cNvPr id="6" name="Slide Number Placeholder 5">
            <a:extLst>
              <a:ext uri="{FF2B5EF4-FFF2-40B4-BE49-F238E27FC236}">
                <a16:creationId xmlns:a16="http://schemas.microsoft.com/office/drawing/2014/main" id="{7D76C5AB-12A6-4D45-A9AD-D06980951523}"/>
              </a:ext>
            </a:extLst>
          </p:cNvPr>
          <p:cNvSpPr>
            <a:spLocks noGrp="1"/>
          </p:cNvSpPr>
          <p:nvPr>
            <p:ph type="sldNum" sz="quarter" idx="12"/>
          </p:nvPr>
        </p:nvSpPr>
        <p:spPr/>
        <p:txBody>
          <a:bodyPr/>
          <a:lstStyle/>
          <a:p>
            <a:fld id="{09E98FFB-BD2C-4388-9D75-2B4EC3CF2C8B}" type="slidenum">
              <a:rPr lang="lv-LV" smtClean="0"/>
              <a:t>‹#›</a:t>
            </a:fld>
            <a:endParaRPr lang="lv-LV" dirty="0"/>
          </a:p>
        </p:txBody>
      </p:sp>
      <p:sp>
        <p:nvSpPr>
          <p:cNvPr id="7" name="Rectangle 6">
            <a:extLst>
              <a:ext uri="{FF2B5EF4-FFF2-40B4-BE49-F238E27FC236}">
                <a16:creationId xmlns:a16="http://schemas.microsoft.com/office/drawing/2014/main" id="{B59D4163-7716-421D-8DD8-E865C3A6290B}"/>
              </a:ext>
            </a:extLst>
          </p:cNvPr>
          <p:cNvSpPr/>
          <p:nvPr userDrawn="1"/>
        </p:nvSpPr>
        <p:spPr>
          <a:xfrm>
            <a:off x="831850" y="4530250"/>
            <a:ext cx="10521950" cy="45719"/>
          </a:xfrm>
          <a:prstGeom prst="rect">
            <a:avLst/>
          </a:prstGeom>
          <a:solidFill>
            <a:srgbClr val="BA4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Tree>
    <p:extLst>
      <p:ext uri="{BB962C8B-B14F-4D97-AF65-F5344CB8AC3E}">
        <p14:creationId xmlns:p14="http://schemas.microsoft.com/office/powerpoint/2010/main" val="4139297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B9F5-8025-473D-87D4-6AEA94D53D06}"/>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81F263C4-4465-4E4C-8E36-CDD7169AA4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id="{FBF2F0BB-D64A-4636-BFC1-A66CD323E0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a:extLst>
              <a:ext uri="{FF2B5EF4-FFF2-40B4-BE49-F238E27FC236}">
                <a16:creationId xmlns:a16="http://schemas.microsoft.com/office/drawing/2014/main" id="{F4D6DCFA-47FE-4A4D-B0DD-9D2EDAECD502}"/>
              </a:ext>
            </a:extLst>
          </p:cNvPr>
          <p:cNvSpPr>
            <a:spLocks noGrp="1"/>
          </p:cNvSpPr>
          <p:nvPr>
            <p:ph type="dt" sz="half" idx="10"/>
          </p:nvPr>
        </p:nvSpPr>
        <p:spPr/>
        <p:txBody>
          <a:bodyPr/>
          <a:lstStyle/>
          <a:p>
            <a:fld id="{F405036E-60FC-408B-8019-543FBA88581F}" type="datetimeFigureOut">
              <a:rPr lang="lv-LV" smtClean="0"/>
              <a:t>20.05.2025</a:t>
            </a:fld>
            <a:endParaRPr lang="lv-LV" dirty="0"/>
          </a:p>
        </p:txBody>
      </p:sp>
      <p:sp>
        <p:nvSpPr>
          <p:cNvPr id="6" name="Footer Placeholder 5">
            <a:extLst>
              <a:ext uri="{FF2B5EF4-FFF2-40B4-BE49-F238E27FC236}">
                <a16:creationId xmlns:a16="http://schemas.microsoft.com/office/drawing/2014/main" id="{93C12F88-8597-4F79-A179-E4DD66088FC0}"/>
              </a:ext>
            </a:extLst>
          </p:cNvPr>
          <p:cNvSpPr>
            <a:spLocks noGrp="1"/>
          </p:cNvSpPr>
          <p:nvPr>
            <p:ph type="ftr" sz="quarter" idx="11"/>
          </p:nvPr>
        </p:nvSpPr>
        <p:spPr/>
        <p:txBody>
          <a:bodyPr/>
          <a:lstStyle/>
          <a:p>
            <a:endParaRPr lang="lv-LV" dirty="0"/>
          </a:p>
        </p:txBody>
      </p:sp>
      <p:sp>
        <p:nvSpPr>
          <p:cNvPr id="7" name="Slide Number Placeholder 6">
            <a:extLst>
              <a:ext uri="{FF2B5EF4-FFF2-40B4-BE49-F238E27FC236}">
                <a16:creationId xmlns:a16="http://schemas.microsoft.com/office/drawing/2014/main" id="{541222D7-B860-4134-9B27-97017D17A1D9}"/>
              </a:ext>
            </a:extLst>
          </p:cNvPr>
          <p:cNvSpPr>
            <a:spLocks noGrp="1"/>
          </p:cNvSpPr>
          <p:nvPr>
            <p:ph type="sldNum" sz="quarter" idx="12"/>
          </p:nvPr>
        </p:nvSpPr>
        <p:spPr/>
        <p:txBody>
          <a:bodyPr/>
          <a:lstStyle/>
          <a:p>
            <a:fld id="{09E98FFB-BD2C-4388-9D75-2B4EC3CF2C8B}" type="slidenum">
              <a:rPr lang="lv-LV" smtClean="0"/>
              <a:t>‹#›</a:t>
            </a:fld>
            <a:endParaRPr lang="lv-LV" dirty="0"/>
          </a:p>
        </p:txBody>
      </p:sp>
      <p:sp>
        <p:nvSpPr>
          <p:cNvPr id="8" name="Rectangle 7">
            <a:extLst>
              <a:ext uri="{FF2B5EF4-FFF2-40B4-BE49-F238E27FC236}">
                <a16:creationId xmlns:a16="http://schemas.microsoft.com/office/drawing/2014/main" id="{DAE4348C-142F-46C8-B7B6-4248F0A84DA9}"/>
              </a:ext>
            </a:extLst>
          </p:cNvPr>
          <p:cNvSpPr/>
          <p:nvPr userDrawn="1"/>
        </p:nvSpPr>
        <p:spPr>
          <a:xfrm>
            <a:off x="838199" y="1648303"/>
            <a:ext cx="10515599" cy="45719"/>
          </a:xfrm>
          <a:prstGeom prst="rect">
            <a:avLst/>
          </a:prstGeom>
          <a:solidFill>
            <a:srgbClr val="BA4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Tree>
    <p:extLst>
      <p:ext uri="{BB962C8B-B14F-4D97-AF65-F5344CB8AC3E}">
        <p14:creationId xmlns:p14="http://schemas.microsoft.com/office/powerpoint/2010/main" val="3179496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5655F-E197-40E3-854A-5E643BE030B0}"/>
              </a:ext>
            </a:extLst>
          </p:cNvPr>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id="{DBC11E80-7B81-4D8D-9387-5717347256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53AFF0-C7DF-4565-992E-C37F06174C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a:extLst>
              <a:ext uri="{FF2B5EF4-FFF2-40B4-BE49-F238E27FC236}">
                <a16:creationId xmlns:a16="http://schemas.microsoft.com/office/drawing/2014/main" id="{97D1877B-85DA-4D1A-A4DC-98CE16DA0F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255841-58C8-4610-9BE0-831BF832ED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a:extLst>
              <a:ext uri="{FF2B5EF4-FFF2-40B4-BE49-F238E27FC236}">
                <a16:creationId xmlns:a16="http://schemas.microsoft.com/office/drawing/2014/main" id="{5D46C428-151E-4133-B115-35BA342FD577}"/>
              </a:ext>
            </a:extLst>
          </p:cNvPr>
          <p:cNvSpPr>
            <a:spLocks noGrp="1"/>
          </p:cNvSpPr>
          <p:nvPr>
            <p:ph type="dt" sz="half" idx="10"/>
          </p:nvPr>
        </p:nvSpPr>
        <p:spPr/>
        <p:txBody>
          <a:bodyPr/>
          <a:lstStyle/>
          <a:p>
            <a:fld id="{F405036E-60FC-408B-8019-543FBA88581F}" type="datetimeFigureOut">
              <a:rPr lang="lv-LV" smtClean="0"/>
              <a:t>20.05.2025</a:t>
            </a:fld>
            <a:endParaRPr lang="lv-LV" dirty="0"/>
          </a:p>
        </p:txBody>
      </p:sp>
      <p:sp>
        <p:nvSpPr>
          <p:cNvPr id="8" name="Footer Placeholder 7">
            <a:extLst>
              <a:ext uri="{FF2B5EF4-FFF2-40B4-BE49-F238E27FC236}">
                <a16:creationId xmlns:a16="http://schemas.microsoft.com/office/drawing/2014/main" id="{82744774-4AC6-45DE-85F8-1705F1CC7DBE}"/>
              </a:ext>
            </a:extLst>
          </p:cNvPr>
          <p:cNvSpPr>
            <a:spLocks noGrp="1"/>
          </p:cNvSpPr>
          <p:nvPr>
            <p:ph type="ftr" sz="quarter" idx="11"/>
          </p:nvPr>
        </p:nvSpPr>
        <p:spPr/>
        <p:txBody>
          <a:bodyPr/>
          <a:lstStyle/>
          <a:p>
            <a:endParaRPr lang="lv-LV" dirty="0"/>
          </a:p>
        </p:txBody>
      </p:sp>
      <p:sp>
        <p:nvSpPr>
          <p:cNvPr id="9" name="Slide Number Placeholder 8">
            <a:extLst>
              <a:ext uri="{FF2B5EF4-FFF2-40B4-BE49-F238E27FC236}">
                <a16:creationId xmlns:a16="http://schemas.microsoft.com/office/drawing/2014/main" id="{59D1E9BA-7CEF-4B59-9208-644F4E799EA5}"/>
              </a:ext>
            </a:extLst>
          </p:cNvPr>
          <p:cNvSpPr>
            <a:spLocks noGrp="1"/>
          </p:cNvSpPr>
          <p:nvPr>
            <p:ph type="sldNum" sz="quarter" idx="12"/>
          </p:nvPr>
        </p:nvSpPr>
        <p:spPr/>
        <p:txBody>
          <a:bodyPr/>
          <a:lstStyle/>
          <a:p>
            <a:fld id="{09E98FFB-BD2C-4388-9D75-2B4EC3CF2C8B}" type="slidenum">
              <a:rPr lang="lv-LV" smtClean="0"/>
              <a:t>‹#›</a:t>
            </a:fld>
            <a:endParaRPr lang="lv-LV" dirty="0"/>
          </a:p>
        </p:txBody>
      </p:sp>
      <p:sp>
        <p:nvSpPr>
          <p:cNvPr id="10" name="Rectangle 9">
            <a:extLst>
              <a:ext uri="{FF2B5EF4-FFF2-40B4-BE49-F238E27FC236}">
                <a16:creationId xmlns:a16="http://schemas.microsoft.com/office/drawing/2014/main" id="{1DB2E9D0-199B-4EDB-B45C-48A416F2C60B}"/>
              </a:ext>
            </a:extLst>
          </p:cNvPr>
          <p:cNvSpPr/>
          <p:nvPr userDrawn="1"/>
        </p:nvSpPr>
        <p:spPr>
          <a:xfrm>
            <a:off x="838200" y="1648303"/>
            <a:ext cx="10514012" cy="45719"/>
          </a:xfrm>
          <a:prstGeom prst="rect">
            <a:avLst/>
          </a:prstGeom>
          <a:solidFill>
            <a:srgbClr val="BA4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Tree>
    <p:extLst>
      <p:ext uri="{BB962C8B-B14F-4D97-AF65-F5344CB8AC3E}">
        <p14:creationId xmlns:p14="http://schemas.microsoft.com/office/powerpoint/2010/main" val="1307265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CB506-2DB2-441C-8C25-7FB0FAC522C0}"/>
              </a:ext>
            </a:extLst>
          </p:cNvPr>
          <p:cNvSpPr>
            <a:spLocks noGrp="1"/>
          </p:cNvSpPr>
          <p:nvPr>
            <p:ph type="title"/>
          </p:nvPr>
        </p:nvSpPr>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id="{FCBF3F9A-8EF6-4830-BD0A-70A694B52DF3}"/>
              </a:ext>
            </a:extLst>
          </p:cNvPr>
          <p:cNvSpPr>
            <a:spLocks noGrp="1"/>
          </p:cNvSpPr>
          <p:nvPr>
            <p:ph type="dt" sz="half" idx="10"/>
          </p:nvPr>
        </p:nvSpPr>
        <p:spPr/>
        <p:txBody>
          <a:bodyPr/>
          <a:lstStyle/>
          <a:p>
            <a:fld id="{F405036E-60FC-408B-8019-543FBA88581F}" type="datetimeFigureOut">
              <a:rPr lang="lv-LV" smtClean="0"/>
              <a:t>20.05.2025</a:t>
            </a:fld>
            <a:endParaRPr lang="lv-LV" dirty="0"/>
          </a:p>
        </p:txBody>
      </p:sp>
      <p:sp>
        <p:nvSpPr>
          <p:cNvPr id="4" name="Footer Placeholder 3">
            <a:extLst>
              <a:ext uri="{FF2B5EF4-FFF2-40B4-BE49-F238E27FC236}">
                <a16:creationId xmlns:a16="http://schemas.microsoft.com/office/drawing/2014/main" id="{BCCA0377-788A-4CF2-BE8A-5E9BA55CBB46}"/>
              </a:ext>
            </a:extLst>
          </p:cNvPr>
          <p:cNvSpPr>
            <a:spLocks noGrp="1"/>
          </p:cNvSpPr>
          <p:nvPr>
            <p:ph type="ftr" sz="quarter" idx="11"/>
          </p:nvPr>
        </p:nvSpPr>
        <p:spPr/>
        <p:txBody>
          <a:bodyPr/>
          <a:lstStyle/>
          <a:p>
            <a:endParaRPr lang="lv-LV" dirty="0"/>
          </a:p>
        </p:txBody>
      </p:sp>
      <p:sp>
        <p:nvSpPr>
          <p:cNvPr id="5" name="Slide Number Placeholder 4">
            <a:extLst>
              <a:ext uri="{FF2B5EF4-FFF2-40B4-BE49-F238E27FC236}">
                <a16:creationId xmlns:a16="http://schemas.microsoft.com/office/drawing/2014/main" id="{2C4C91A5-AAC5-437B-82AA-E882359361F3}"/>
              </a:ext>
            </a:extLst>
          </p:cNvPr>
          <p:cNvSpPr>
            <a:spLocks noGrp="1"/>
          </p:cNvSpPr>
          <p:nvPr>
            <p:ph type="sldNum" sz="quarter" idx="12"/>
          </p:nvPr>
        </p:nvSpPr>
        <p:spPr/>
        <p:txBody>
          <a:bodyPr/>
          <a:lstStyle/>
          <a:p>
            <a:fld id="{09E98FFB-BD2C-4388-9D75-2B4EC3CF2C8B}" type="slidenum">
              <a:rPr lang="lv-LV" smtClean="0"/>
              <a:t>‹#›</a:t>
            </a:fld>
            <a:endParaRPr lang="lv-LV" dirty="0"/>
          </a:p>
        </p:txBody>
      </p:sp>
      <p:sp>
        <p:nvSpPr>
          <p:cNvPr id="6" name="Rectangle 5">
            <a:extLst>
              <a:ext uri="{FF2B5EF4-FFF2-40B4-BE49-F238E27FC236}">
                <a16:creationId xmlns:a16="http://schemas.microsoft.com/office/drawing/2014/main" id="{370C4375-1FB9-49FA-A02A-6157A7553D1A}"/>
              </a:ext>
            </a:extLst>
          </p:cNvPr>
          <p:cNvSpPr/>
          <p:nvPr userDrawn="1"/>
        </p:nvSpPr>
        <p:spPr>
          <a:xfrm>
            <a:off x="838199" y="1648303"/>
            <a:ext cx="10515599" cy="45719"/>
          </a:xfrm>
          <a:prstGeom prst="rect">
            <a:avLst/>
          </a:prstGeom>
          <a:solidFill>
            <a:srgbClr val="BA4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Tree>
    <p:extLst>
      <p:ext uri="{BB962C8B-B14F-4D97-AF65-F5344CB8AC3E}">
        <p14:creationId xmlns:p14="http://schemas.microsoft.com/office/powerpoint/2010/main" val="232830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D344E4-FD1F-4F5E-93F6-57143258FDAC}"/>
              </a:ext>
            </a:extLst>
          </p:cNvPr>
          <p:cNvSpPr>
            <a:spLocks noGrp="1"/>
          </p:cNvSpPr>
          <p:nvPr>
            <p:ph type="dt" sz="half" idx="10"/>
          </p:nvPr>
        </p:nvSpPr>
        <p:spPr/>
        <p:txBody>
          <a:bodyPr/>
          <a:lstStyle/>
          <a:p>
            <a:fld id="{F405036E-60FC-408B-8019-543FBA88581F}" type="datetimeFigureOut">
              <a:rPr lang="lv-LV" smtClean="0"/>
              <a:t>20.05.2025</a:t>
            </a:fld>
            <a:endParaRPr lang="lv-LV" dirty="0"/>
          </a:p>
        </p:txBody>
      </p:sp>
      <p:sp>
        <p:nvSpPr>
          <p:cNvPr id="3" name="Footer Placeholder 2">
            <a:extLst>
              <a:ext uri="{FF2B5EF4-FFF2-40B4-BE49-F238E27FC236}">
                <a16:creationId xmlns:a16="http://schemas.microsoft.com/office/drawing/2014/main" id="{7377852E-5ACA-49DE-A4B3-BEB53C212B26}"/>
              </a:ext>
            </a:extLst>
          </p:cNvPr>
          <p:cNvSpPr>
            <a:spLocks noGrp="1"/>
          </p:cNvSpPr>
          <p:nvPr>
            <p:ph type="ftr" sz="quarter" idx="11"/>
          </p:nvPr>
        </p:nvSpPr>
        <p:spPr/>
        <p:txBody>
          <a:bodyPr/>
          <a:lstStyle/>
          <a:p>
            <a:endParaRPr lang="lv-LV" dirty="0"/>
          </a:p>
        </p:txBody>
      </p:sp>
      <p:sp>
        <p:nvSpPr>
          <p:cNvPr id="4" name="Slide Number Placeholder 3">
            <a:extLst>
              <a:ext uri="{FF2B5EF4-FFF2-40B4-BE49-F238E27FC236}">
                <a16:creationId xmlns:a16="http://schemas.microsoft.com/office/drawing/2014/main" id="{663A0640-F1BB-4C43-8DFA-A1B116431D3A}"/>
              </a:ext>
            </a:extLst>
          </p:cNvPr>
          <p:cNvSpPr>
            <a:spLocks noGrp="1"/>
          </p:cNvSpPr>
          <p:nvPr>
            <p:ph type="sldNum" sz="quarter" idx="12"/>
          </p:nvPr>
        </p:nvSpPr>
        <p:spPr/>
        <p:txBody>
          <a:bodyPr/>
          <a:lstStyle/>
          <a:p>
            <a:fld id="{09E98FFB-BD2C-4388-9D75-2B4EC3CF2C8B}" type="slidenum">
              <a:rPr lang="lv-LV" smtClean="0"/>
              <a:t>‹#›</a:t>
            </a:fld>
            <a:endParaRPr lang="lv-LV" dirty="0"/>
          </a:p>
        </p:txBody>
      </p:sp>
    </p:spTree>
    <p:extLst>
      <p:ext uri="{BB962C8B-B14F-4D97-AF65-F5344CB8AC3E}">
        <p14:creationId xmlns:p14="http://schemas.microsoft.com/office/powerpoint/2010/main" val="3187181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A9B14-A0B9-4FF3-92FB-2593EDD205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0E480944-2F49-4E0F-BE2F-1B9D3A1BD1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a:extLst>
              <a:ext uri="{FF2B5EF4-FFF2-40B4-BE49-F238E27FC236}">
                <a16:creationId xmlns:a16="http://schemas.microsoft.com/office/drawing/2014/main" id="{3216E9CB-DE8C-4B5E-A7E2-47F4176C27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E9CF77-CFD3-40F3-8724-F8B4CC67B75E}"/>
              </a:ext>
            </a:extLst>
          </p:cNvPr>
          <p:cNvSpPr>
            <a:spLocks noGrp="1"/>
          </p:cNvSpPr>
          <p:nvPr>
            <p:ph type="dt" sz="half" idx="10"/>
          </p:nvPr>
        </p:nvSpPr>
        <p:spPr/>
        <p:txBody>
          <a:bodyPr/>
          <a:lstStyle/>
          <a:p>
            <a:fld id="{F405036E-60FC-408B-8019-543FBA88581F}" type="datetimeFigureOut">
              <a:rPr lang="lv-LV" smtClean="0"/>
              <a:t>20.05.2025</a:t>
            </a:fld>
            <a:endParaRPr lang="lv-LV" dirty="0"/>
          </a:p>
        </p:txBody>
      </p:sp>
      <p:sp>
        <p:nvSpPr>
          <p:cNvPr id="6" name="Footer Placeholder 5">
            <a:extLst>
              <a:ext uri="{FF2B5EF4-FFF2-40B4-BE49-F238E27FC236}">
                <a16:creationId xmlns:a16="http://schemas.microsoft.com/office/drawing/2014/main" id="{C6E80B8C-B244-4561-8E0B-AA4D45580340}"/>
              </a:ext>
            </a:extLst>
          </p:cNvPr>
          <p:cNvSpPr>
            <a:spLocks noGrp="1"/>
          </p:cNvSpPr>
          <p:nvPr>
            <p:ph type="ftr" sz="quarter" idx="11"/>
          </p:nvPr>
        </p:nvSpPr>
        <p:spPr/>
        <p:txBody>
          <a:bodyPr/>
          <a:lstStyle/>
          <a:p>
            <a:endParaRPr lang="lv-LV" dirty="0"/>
          </a:p>
        </p:txBody>
      </p:sp>
      <p:sp>
        <p:nvSpPr>
          <p:cNvPr id="7" name="Slide Number Placeholder 6">
            <a:extLst>
              <a:ext uri="{FF2B5EF4-FFF2-40B4-BE49-F238E27FC236}">
                <a16:creationId xmlns:a16="http://schemas.microsoft.com/office/drawing/2014/main" id="{BB4594EA-4CC2-4551-9FCD-19634C2A6F86}"/>
              </a:ext>
            </a:extLst>
          </p:cNvPr>
          <p:cNvSpPr>
            <a:spLocks noGrp="1"/>
          </p:cNvSpPr>
          <p:nvPr>
            <p:ph type="sldNum" sz="quarter" idx="12"/>
          </p:nvPr>
        </p:nvSpPr>
        <p:spPr/>
        <p:txBody>
          <a:bodyPr/>
          <a:lstStyle/>
          <a:p>
            <a:fld id="{09E98FFB-BD2C-4388-9D75-2B4EC3CF2C8B}" type="slidenum">
              <a:rPr lang="lv-LV" smtClean="0"/>
              <a:t>‹#›</a:t>
            </a:fld>
            <a:endParaRPr lang="lv-LV" dirty="0"/>
          </a:p>
        </p:txBody>
      </p:sp>
      <p:sp>
        <p:nvSpPr>
          <p:cNvPr id="8" name="Rectangle 7">
            <a:extLst>
              <a:ext uri="{FF2B5EF4-FFF2-40B4-BE49-F238E27FC236}">
                <a16:creationId xmlns:a16="http://schemas.microsoft.com/office/drawing/2014/main" id="{D0DA99F6-7DB2-4512-9DD2-9088A64093F8}"/>
              </a:ext>
            </a:extLst>
          </p:cNvPr>
          <p:cNvSpPr/>
          <p:nvPr userDrawn="1"/>
        </p:nvSpPr>
        <p:spPr>
          <a:xfrm>
            <a:off x="836612" y="2011681"/>
            <a:ext cx="3932237" cy="45719"/>
          </a:xfrm>
          <a:prstGeom prst="rect">
            <a:avLst/>
          </a:prstGeom>
          <a:solidFill>
            <a:srgbClr val="BA4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Tree>
    <p:extLst>
      <p:ext uri="{BB962C8B-B14F-4D97-AF65-F5344CB8AC3E}">
        <p14:creationId xmlns:p14="http://schemas.microsoft.com/office/powerpoint/2010/main" val="3669422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9477E-597B-4EEC-94EB-208190A7F9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1347FC2C-41AF-474A-9A80-43F2112B37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dirty="0"/>
          </a:p>
        </p:txBody>
      </p:sp>
      <p:sp>
        <p:nvSpPr>
          <p:cNvPr id="4" name="Text Placeholder 3">
            <a:extLst>
              <a:ext uri="{FF2B5EF4-FFF2-40B4-BE49-F238E27FC236}">
                <a16:creationId xmlns:a16="http://schemas.microsoft.com/office/drawing/2014/main" id="{AE54C5F0-1E2C-410E-AB72-AAEF2B2795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B6D3FC-050B-48FA-AB40-4F6522975C5F}"/>
              </a:ext>
            </a:extLst>
          </p:cNvPr>
          <p:cNvSpPr>
            <a:spLocks noGrp="1"/>
          </p:cNvSpPr>
          <p:nvPr>
            <p:ph type="dt" sz="half" idx="10"/>
          </p:nvPr>
        </p:nvSpPr>
        <p:spPr/>
        <p:txBody>
          <a:bodyPr/>
          <a:lstStyle/>
          <a:p>
            <a:fld id="{F405036E-60FC-408B-8019-543FBA88581F}" type="datetimeFigureOut">
              <a:rPr lang="lv-LV" smtClean="0"/>
              <a:t>20.05.2025</a:t>
            </a:fld>
            <a:endParaRPr lang="lv-LV" dirty="0"/>
          </a:p>
        </p:txBody>
      </p:sp>
      <p:sp>
        <p:nvSpPr>
          <p:cNvPr id="6" name="Footer Placeholder 5">
            <a:extLst>
              <a:ext uri="{FF2B5EF4-FFF2-40B4-BE49-F238E27FC236}">
                <a16:creationId xmlns:a16="http://schemas.microsoft.com/office/drawing/2014/main" id="{4EE65406-A4F4-44B0-A02D-433B7D3F0FC6}"/>
              </a:ext>
            </a:extLst>
          </p:cNvPr>
          <p:cNvSpPr>
            <a:spLocks noGrp="1"/>
          </p:cNvSpPr>
          <p:nvPr>
            <p:ph type="ftr" sz="quarter" idx="11"/>
          </p:nvPr>
        </p:nvSpPr>
        <p:spPr/>
        <p:txBody>
          <a:bodyPr/>
          <a:lstStyle/>
          <a:p>
            <a:endParaRPr lang="lv-LV" dirty="0"/>
          </a:p>
        </p:txBody>
      </p:sp>
      <p:sp>
        <p:nvSpPr>
          <p:cNvPr id="7" name="Slide Number Placeholder 6">
            <a:extLst>
              <a:ext uri="{FF2B5EF4-FFF2-40B4-BE49-F238E27FC236}">
                <a16:creationId xmlns:a16="http://schemas.microsoft.com/office/drawing/2014/main" id="{7F642257-C2BD-468C-99E8-069D3FDA7062}"/>
              </a:ext>
            </a:extLst>
          </p:cNvPr>
          <p:cNvSpPr>
            <a:spLocks noGrp="1"/>
          </p:cNvSpPr>
          <p:nvPr>
            <p:ph type="sldNum" sz="quarter" idx="12"/>
          </p:nvPr>
        </p:nvSpPr>
        <p:spPr/>
        <p:txBody>
          <a:bodyPr/>
          <a:lstStyle/>
          <a:p>
            <a:fld id="{09E98FFB-BD2C-4388-9D75-2B4EC3CF2C8B}" type="slidenum">
              <a:rPr lang="lv-LV" smtClean="0"/>
              <a:t>‹#›</a:t>
            </a:fld>
            <a:endParaRPr lang="lv-LV" dirty="0"/>
          </a:p>
        </p:txBody>
      </p:sp>
      <p:sp>
        <p:nvSpPr>
          <p:cNvPr id="8" name="Rectangle 7">
            <a:extLst>
              <a:ext uri="{FF2B5EF4-FFF2-40B4-BE49-F238E27FC236}">
                <a16:creationId xmlns:a16="http://schemas.microsoft.com/office/drawing/2014/main" id="{99C87FDD-68FB-405A-A1B1-04A71916320D}"/>
              </a:ext>
            </a:extLst>
          </p:cNvPr>
          <p:cNvSpPr/>
          <p:nvPr userDrawn="1"/>
        </p:nvSpPr>
        <p:spPr>
          <a:xfrm>
            <a:off x="836612" y="2011681"/>
            <a:ext cx="3932237" cy="45719"/>
          </a:xfrm>
          <a:prstGeom prst="rect">
            <a:avLst/>
          </a:prstGeom>
          <a:solidFill>
            <a:srgbClr val="BA4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Tree>
    <p:extLst>
      <p:ext uri="{BB962C8B-B14F-4D97-AF65-F5344CB8AC3E}">
        <p14:creationId xmlns:p14="http://schemas.microsoft.com/office/powerpoint/2010/main" val="949691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E61461-7872-4217-890E-8CD47C09F7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4D507B38-3710-4744-A387-999BC8104F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4AE7BAA0-EF00-46A2-93DB-7DF163C7F7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05036E-60FC-408B-8019-543FBA88581F}" type="datetimeFigureOut">
              <a:rPr lang="lv-LV" smtClean="0"/>
              <a:t>20.05.2025</a:t>
            </a:fld>
            <a:endParaRPr lang="lv-LV" dirty="0"/>
          </a:p>
        </p:txBody>
      </p:sp>
      <p:sp>
        <p:nvSpPr>
          <p:cNvPr id="5" name="Footer Placeholder 4">
            <a:extLst>
              <a:ext uri="{FF2B5EF4-FFF2-40B4-BE49-F238E27FC236}">
                <a16:creationId xmlns:a16="http://schemas.microsoft.com/office/drawing/2014/main" id="{38A38792-D837-47EE-BE3E-9D8E963E18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dirty="0"/>
          </a:p>
        </p:txBody>
      </p:sp>
      <p:sp>
        <p:nvSpPr>
          <p:cNvPr id="6" name="Slide Number Placeholder 5">
            <a:extLst>
              <a:ext uri="{FF2B5EF4-FFF2-40B4-BE49-F238E27FC236}">
                <a16:creationId xmlns:a16="http://schemas.microsoft.com/office/drawing/2014/main" id="{2306562E-CD14-4B9A-9CAE-720B0FE557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E98FFB-BD2C-4388-9D75-2B4EC3CF2C8B}" type="slidenum">
              <a:rPr lang="lv-LV" smtClean="0"/>
              <a:t>‹#›</a:t>
            </a:fld>
            <a:endParaRPr lang="lv-LV" dirty="0"/>
          </a:p>
        </p:txBody>
      </p:sp>
    </p:spTree>
    <p:extLst>
      <p:ext uri="{BB962C8B-B14F-4D97-AF65-F5344CB8AC3E}">
        <p14:creationId xmlns:p14="http://schemas.microsoft.com/office/powerpoint/2010/main" val="34305725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 id="2147483665" r:id="rId15"/>
    <p:sldLayoutId id="2147483666" r:id="rId16"/>
    <p:sldLayoutId id="2147483667" r:id="rId17"/>
  </p:sldLayoutIdLst>
  <p:txStyles>
    <p:titleStyle>
      <a:lvl1pPr algn="l" defTabSz="914400" rtl="0" eaLnBrk="1" latinLnBrk="0" hangingPunct="1">
        <a:lnSpc>
          <a:spcPct val="90000"/>
        </a:lnSpc>
        <a:spcBef>
          <a:spcPct val="0"/>
        </a:spcBef>
        <a:buNone/>
        <a:defRPr sz="4400" kern="1200">
          <a:solidFill>
            <a:srgbClr val="BA45AA"/>
          </a:solidFill>
          <a:latin typeface="Calibri bold" panose="020F0702030404030204" pitchFamily="34" charset="0"/>
          <a:ea typeface="+mj-ea"/>
          <a:cs typeface="Calibri bold" panose="020F07020304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hyperlink" Target="https://www.facebook.com/ichomteam/" TargetMode="External"/><Relationship Id="rId3" Type="http://schemas.openxmlformats.org/officeDocument/2006/relationships/hyperlink" Target="mailto:z.das-gupta@ichom.org" TargetMode="External"/><Relationship Id="rId7" Type="http://schemas.openxmlformats.org/officeDocument/2006/relationships/image" Target="../media/image44.png"/><Relationship Id="rId12" Type="http://schemas.openxmlformats.org/officeDocument/2006/relationships/hyperlink" Target="https://www.linkedin.com/company/international-consortium-for-health-outcomes-measurement-ichom-/" TargetMode="External"/><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43.png"/><Relationship Id="rId11" Type="http://schemas.openxmlformats.org/officeDocument/2006/relationships/hyperlink" Target="https://twitter.com/ICHOM_ORG" TargetMode="External"/><Relationship Id="rId5" Type="http://schemas.openxmlformats.org/officeDocument/2006/relationships/image" Target="../media/image42.jpg"/><Relationship Id="rId10" Type="http://schemas.openxmlformats.org/officeDocument/2006/relationships/hyperlink" Target="https://vimeo.com/ichom" TargetMode="External"/><Relationship Id="rId4" Type="http://schemas.openxmlformats.org/officeDocument/2006/relationships/hyperlink" Target="http://www.ichom.org/" TargetMode="External"/><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D3601-304F-4F67-A0B2-615386DD1A8E}"/>
              </a:ext>
            </a:extLst>
          </p:cNvPr>
          <p:cNvSpPr>
            <a:spLocks noGrp="1"/>
          </p:cNvSpPr>
          <p:nvPr>
            <p:ph type="ctrTitle"/>
          </p:nvPr>
        </p:nvSpPr>
        <p:spPr>
          <a:xfrm>
            <a:off x="649357" y="1122363"/>
            <a:ext cx="10972800" cy="3661672"/>
          </a:xfrm>
        </p:spPr>
        <p:txBody>
          <a:bodyPr>
            <a:normAutofit fontScale="90000"/>
          </a:bodyPr>
          <a:lstStyle/>
          <a:p>
            <a:pPr>
              <a:spcBef>
                <a:spcPts val="1200"/>
              </a:spcBef>
              <a:spcAft>
                <a:spcPts val="600"/>
              </a:spcAft>
            </a:pPr>
            <a:r>
              <a:rPr lang="en-US" sz="4700" dirty="0"/>
              <a:t>VALUE-BASED HEALTHCARE APPROACH TO ENHANCING EFFICIENCY AND REDUCING COSTS</a:t>
            </a:r>
            <a:br>
              <a:rPr lang="lv-LV" sz="5600" dirty="0"/>
            </a:br>
            <a:br>
              <a:rPr lang="lv-LV" sz="6000" dirty="0"/>
            </a:br>
            <a:r>
              <a:rPr lang="en-GB" sz="5100" dirty="0"/>
              <a:t>Redefining Success in Cancer Care: Beyond Survival</a:t>
            </a:r>
            <a:endParaRPr lang="lv-LV" sz="5100" b="1" dirty="0"/>
          </a:p>
        </p:txBody>
      </p:sp>
      <p:sp>
        <p:nvSpPr>
          <p:cNvPr id="3" name="Subtitle 2">
            <a:extLst>
              <a:ext uri="{FF2B5EF4-FFF2-40B4-BE49-F238E27FC236}">
                <a16:creationId xmlns:a16="http://schemas.microsoft.com/office/drawing/2014/main" id="{6BE23F5D-1A3C-43E4-8BA7-DBF2F9F7AECC}"/>
              </a:ext>
            </a:extLst>
          </p:cNvPr>
          <p:cNvSpPr>
            <a:spLocks noGrp="1"/>
          </p:cNvSpPr>
          <p:nvPr>
            <p:ph type="subTitle" idx="1"/>
          </p:nvPr>
        </p:nvSpPr>
        <p:spPr>
          <a:xfrm>
            <a:off x="1524000" y="4907756"/>
            <a:ext cx="9144000" cy="1655762"/>
          </a:xfrm>
        </p:spPr>
        <p:txBody>
          <a:bodyPr/>
          <a:lstStyle/>
          <a:p>
            <a:pPr marL="0" lvl="0" indent="0" algn="l" rtl="0">
              <a:lnSpc>
                <a:spcPct val="100000"/>
              </a:lnSpc>
              <a:spcBef>
                <a:spcPts val="0"/>
              </a:spcBef>
              <a:spcAft>
                <a:spcPts val="0"/>
              </a:spcAft>
              <a:buSzPts val="1400"/>
              <a:buNone/>
            </a:pPr>
            <a:r>
              <a:rPr lang="en-US" sz="2400" dirty="0"/>
              <a:t>Zofia Das-Gupta, PhD</a:t>
            </a:r>
            <a:endParaRPr lang="en-US" dirty="0"/>
          </a:p>
          <a:p>
            <a:pPr marL="0" lvl="0" indent="0" algn="l" rtl="0">
              <a:lnSpc>
                <a:spcPct val="100000"/>
              </a:lnSpc>
              <a:spcBef>
                <a:spcPts val="0"/>
              </a:spcBef>
              <a:spcAft>
                <a:spcPts val="0"/>
              </a:spcAft>
              <a:buSzPts val="1400"/>
              <a:buNone/>
            </a:pPr>
            <a:r>
              <a:rPr lang="en-US" sz="2400" dirty="0"/>
              <a:t>Senior Director, ICHOM </a:t>
            </a:r>
            <a:endParaRPr lang="en-US" dirty="0"/>
          </a:p>
          <a:p>
            <a:pPr marL="0" lvl="0" indent="0" algn="l" rtl="0">
              <a:lnSpc>
                <a:spcPct val="100000"/>
              </a:lnSpc>
              <a:spcBef>
                <a:spcPts val="0"/>
              </a:spcBef>
              <a:spcAft>
                <a:spcPts val="0"/>
              </a:spcAft>
              <a:buSzPts val="1400"/>
              <a:buNone/>
            </a:pPr>
            <a:r>
              <a:rPr lang="en-US" sz="2400" dirty="0"/>
              <a:t>May 2025</a:t>
            </a:r>
          </a:p>
          <a:p>
            <a:endParaRPr lang="lv-LV" dirty="0"/>
          </a:p>
        </p:txBody>
      </p:sp>
    </p:spTree>
    <p:extLst>
      <p:ext uri="{BB962C8B-B14F-4D97-AF65-F5344CB8AC3E}">
        <p14:creationId xmlns:p14="http://schemas.microsoft.com/office/powerpoint/2010/main" val="1660473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80"/>
          <p:cNvSpPr txBox="1">
            <a:spLocks noGrp="1"/>
          </p:cNvSpPr>
          <p:nvPr>
            <p:ph type="title"/>
          </p:nvPr>
        </p:nvSpPr>
        <p:spPr>
          <a:xfrm>
            <a:off x="838200" y="365125"/>
            <a:ext cx="10515600" cy="1325563"/>
          </a:xfrm>
        </p:spPr>
        <p:txBody>
          <a:bodyPr spcFirstLastPara="1" vert="horz" lIns="91440" tIns="45720" rIns="91440" bIns="45720" rtlCol="0" anchor="ctr" anchorCtr="0">
            <a:normAutofit/>
          </a:bodyPr>
          <a:lstStyle/>
          <a:p>
            <a:pPr>
              <a:buClr>
                <a:srgbClr val="003865"/>
              </a:buClr>
            </a:pPr>
            <a:r>
              <a:rPr lang="en-GB" dirty="0"/>
              <a:t>The Breast Cancer primary subset:  </a:t>
            </a:r>
          </a:p>
        </p:txBody>
      </p:sp>
      <p:sp>
        <p:nvSpPr>
          <p:cNvPr id="843" name="Google Shape;843;p80"/>
          <p:cNvSpPr txBox="1"/>
          <p:nvPr/>
        </p:nvSpPr>
        <p:spPr>
          <a:xfrm>
            <a:off x="838200" y="1825625"/>
            <a:ext cx="10515600" cy="4351338"/>
          </a:xfrm>
          <a:prstGeom prst="rect">
            <a:avLst/>
          </a:prstGeom>
        </p:spPr>
        <p:txBody>
          <a:bodyPr spcFirstLastPara="1" vert="horz" lIns="91440" tIns="45720" rIns="91440" bIns="45720" rtlCol="0" anchorCtr="0">
            <a:normAutofit/>
          </a:bodyPr>
          <a:lstStyle/>
          <a:p>
            <a:pPr marL="228600" indent="-228600">
              <a:lnSpc>
                <a:spcPct val="90000"/>
              </a:lnSpc>
              <a:spcBef>
                <a:spcPts val="1000"/>
              </a:spcBef>
              <a:spcAft>
                <a:spcPts val="600"/>
              </a:spcAft>
              <a:buSzPts val="1400"/>
              <a:buFont typeface="Arial" panose="020B0604020202020204" pitchFamily="34" charset="0"/>
              <a:buChar char="•"/>
            </a:pPr>
            <a:r>
              <a:rPr lang="en-US" b="1" dirty="0"/>
              <a:t>What is a primary subset? </a:t>
            </a:r>
          </a:p>
          <a:p>
            <a:pPr marL="228600" indent="-228600">
              <a:lnSpc>
                <a:spcPct val="90000"/>
              </a:lnSpc>
              <a:spcBef>
                <a:spcPts val="1000"/>
              </a:spcBef>
              <a:spcAft>
                <a:spcPts val="600"/>
              </a:spcAft>
              <a:buSzPts val="1400"/>
              <a:buFont typeface="Arial" panose="020B0604020202020204" pitchFamily="34" charset="0"/>
              <a:buChar char="•"/>
            </a:pPr>
            <a:r>
              <a:rPr lang="en-US" dirty="0"/>
              <a:t>For a given condition, a subset of the full ICHOM Set measures with the </a:t>
            </a:r>
            <a:r>
              <a:rPr lang="en-US" b="1" dirty="0"/>
              <a:t> ‘essential, must have’</a:t>
            </a:r>
            <a:r>
              <a:rPr lang="en-US" dirty="0"/>
              <a:t> data elements to be collected to facilitate </a:t>
            </a:r>
            <a:r>
              <a:rPr lang="en-US" b="1" dirty="0"/>
              <a:t>meaningful VBHC analysis.</a:t>
            </a:r>
            <a:r>
              <a:rPr lang="en-US" dirty="0"/>
              <a:t> Collecting more than the primary subset enables more robust analytics, including longitudinal time-series to better understand patient outcomes relative to various index events. </a:t>
            </a:r>
          </a:p>
          <a:p>
            <a:pPr marL="228600" indent="-228600">
              <a:lnSpc>
                <a:spcPct val="90000"/>
              </a:lnSpc>
              <a:spcBef>
                <a:spcPts val="1000"/>
              </a:spcBef>
              <a:spcAft>
                <a:spcPts val="600"/>
              </a:spcAft>
              <a:buSzPts val="1400"/>
              <a:buFont typeface="Arial" panose="020B0604020202020204" pitchFamily="34" charset="0"/>
              <a:buChar char="•"/>
            </a:pPr>
            <a:endParaRPr lang="en-US" dirty="0"/>
          </a:p>
          <a:p>
            <a:pPr marL="228600" indent="-228600">
              <a:lnSpc>
                <a:spcPct val="90000"/>
              </a:lnSpc>
              <a:spcBef>
                <a:spcPts val="1000"/>
              </a:spcBef>
              <a:spcAft>
                <a:spcPts val="600"/>
              </a:spcAft>
              <a:buSzPts val="1400"/>
              <a:buFont typeface="Arial" panose="020B0604020202020204" pitchFamily="34" charset="0"/>
              <a:buChar char="•"/>
            </a:pPr>
            <a:r>
              <a:rPr lang="en-US" dirty="0"/>
              <a:t>The full ICHOM Breast Cancer set includes 129 outcome variables. The primary subset includes </a:t>
            </a:r>
            <a:r>
              <a:rPr lang="en-US" b="1" dirty="0"/>
              <a:t>29</a:t>
            </a:r>
            <a:r>
              <a:rPr lang="en-US" dirty="0"/>
              <a:t> of these </a:t>
            </a:r>
            <a:r>
              <a:rPr lang="en-US" b="1" dirty="0"/>
              <a:t>outcome measures </a:t>
            </a:r>
            <a:r>
              <a:rPr lang="en-US" dirty="0"/>
              <a:t>along with the </a:t>
            </a:r>
            <a:r>
              <a:rPr lang="en-US" b="1" dirty="0"/>
              <a:t>case-mix</a:t>
            </a:r>
            <a:r>
              <a:rPr lang="en-US" dirty="0"/>
              <a:t> and </a:t>
            </a:r>
            <a:r>
              <a:rPr lang="en-US" b="1" dirty="0"/>
              <a:t>treatment variables</a:t>
            </a:r>
            <a:r>
              <a:rPr lang="en-US" dirty="0"/>
              <a:t>. These can be used as a starting point for collecting the measures needed to begin participating in the learning collaborative. </a:t>
            </a:r>
          </a:p>
          <a:p>
            <a:pPr marL="228600" indent="-228600">
              <a:lnSpc>
                <a:spcPct val="90000"/>
              </a:lnSpc>
              <a:spcBef>
                <a:spcPts val="1000"/>
              </a:spcBef>
              <a:spcAft>
                <a:spcPts val="600"/>
              </a:spcAft>
              <a:buSzPts val="1400"/>
              <a:buFont typeface="Arial" panose="020B0604020202020204" pitchFamily="34" charset="0"/>
              <a:buChar char="•"/>
            </a:pPr>
            <a:endParaRPr lang="en-US" dirty="0"/>
          </a:p>
          <a:p>
            <a:pPr marL="228600" indent="-228600">
              <a:lnSpc>
                <a:spcPct val="90000"/>
              </a:lnSpc>
              <a:spcBef>
                <a:spcPts val="1000"/>
              </a:spcBef>
              <a:spcAft>
                <a:spcPts val="600"/>
              </a:spcAft>
              <a:buSzPts val="1400"/>
              <a:buFont typeface="Arial" panose="020B0604020202020204" pitchFamily="34" charset="0"/>
              <a:buChar char="•"/>
            </a:pPr>
            <a:r>
              <a:rPr lang="en-US" dirty="0"/>
              <a:t>The measures to be included in the primary set were developed using a rigorous Delphi-driven consensus process involving previous working group members, patient representatives, and current users of the set.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graphicFrame>
        <p:nvGraphicFramePr>
          <p:cNvPr id="848" name="Google Shape;848;p81"/>
          <p:cNvGraphicFramePr/>
          <p:nvPr>
            <p:extLst>
              <p:ext uri="{D42A27DB-BD31-4B8C-83A1-F6EECF244321}">
                <p14:modId xmlns:p14="http://schemas.microsoft.com/office/powerpoint/2010/main" val="2040876413"/>
              </p:ext>
            </p:extLst>
          </p:nvPr>
        </p:nvGraphicFramePr>
        <p:xfrm>
          <a:off x="5445621" y="2477284"/>
          <a:ext cx="6564462" cy="3918900"/>
        </p:xfrm>
        <a:graphic>
          <a:graphicData uri="http://schemas.openxmlformats.org/drawingml/2006/table">
            <a:tbl>
              <a:tblPr>
                <a:noFill/>
              </a:tblPr>
              <a:tblGrid>
                <a:gridCol w="1641107">
                  <a:extLst>
                    <a:ext uri="{9D8B030D-6E8A-4147-A177-3AD203B41FA5}">
                      <a16:colId xmlns:a16="http://schemas.microsoft.com/office/drawing/2014/main" val="20000"/>
                    </a:ext>
                  </a:extLst>
                </a:gridCol>
                <a:gridCol w="2455535">
                  <a:extLst>
                    <a:ext uri="{9D8B030D-6E8A-4147-A177-3AD203B41FA5}">
                      <a16:colId xmlns:a16="http://schemas.microsoft.com/office/drawing/2014/main" val="20001"/>
                    </a:ext>
                  </a:extLst>
                </a:gridCol>
                <a:gridCol w="1255883">
                  <a:extLst>
                    <a:ext uri="{9D8B030D-6E8A-4147-A177-3AD203B41FA5}">
                      <a16:colId xmlns:a16="http://schemas.microsoft.com/office/drawing/2014/main" val="20002"/>
                    </a:ext>
                  </a:extLst>
                </a:gridCol>
                <a:gridCol w="1211937">
                  <a:extLst>
                    <a:ext uri="{9D8B030D-6E8A-4147-A177-3AD203B41FA5}">
                      <a16:colId xmlns:a16="http://schemas.microsoft.com/office/drawing/2014/main" val="20003"/>
                    </a:ext>
                  </a:extLst>
                </a:gridCol>
              </a:tblGrid>
              <a:tr h="343723">
                <a:tc>
                  <a:txBody>
                    <a:bodyPr/>
                    <a:lstStyle/>
                    <a:p>
                      <a:pPr marL="0" marR="0" lvl="0" indent="0" algn="l" rtl="0">
                        <a:lnSpc>
                          <a:spcPct val="100000"/>
                        </a:lnSpc>
                        <a:spcBef>
                          <a:spcPts val="0"/>
                        </a:spcBef>
                        <a:spcAft>
                          <a:spcPts val="0"/>
                        </a:spcAft>
                        <a:buClr>
                          <a:srgbClr val="000000"/>
                        </a:buClr>
                        <a:buSzPts val="1100"/>
                        <a:buFont typeface="Arial"/>
                        <a:buNone/>
                      </a:pPr>
                      <a:r>
                        <a:rPr lang="en-GB" sz="1500" b="1" u="none" strike="noStrike" cap="none" dirty="0">
                          <a:latin typeface="Corbel"/>
                          <a:ea typeface="Corbel"/>
                          <a:cs typeface="Corbel"/>
                          <a:sym typeface="Corbel"/>
                        </a:rPr>
                        <a:t>Outcomes domain</a:t>
                      </a:r>
                      <a:endParaRPr sz="1500" b="1" u="none" strike="noStrike" cap="none" dirty="0">
                        <a:latin typeface="Corbel"/>
                        <a:ea typeface="Corbel"/>
                        <a:cs typeface="Corbel"/>
                        <a:sym typeface="Corbel"/>
                      </a:endParaRPr>
                    </a:p>
                  </a:txBody>
                  <a:tcPr marL="121750" marR="0" marT="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E9E9E"/>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500" b="1" u="none" strike="noStrike" cap="none" dirty="0">
                          <a:latin typeface="Corbel"/>
                          <a:ea typeface="Corbel"/>
                          <a:cs typeface="Corbel"/>
                          <a:sym typeface="Corbel"/>
                        </a:rPr>
                        <a:t>Measure</a:t>
                      </a:r>
                      <a:endParaRPr sz="1500" b="1" u="none" strike="noStrike" cap="none" dirty="0">
                        <a:latin typeface="Corbel"/>
                        <a:ea typeface="Corbel"/>
                        <a:cs typeface="Corbel"/>
                        <a:sym typeface="Corbel"/>
                      </a:endParaRPr>
                    </a:p>
                  </a:txBody>
                  <a:tcPr marL="121750" marR="0" marT="0" marB="0">
                    <a:lnL w="9525" cap="flat" cmpd="sng">
                      <a:solidFill>
                        <a:srgbClr val="9E9E9E">
                          <a:alpha val="0"/>
                        </a:srgbClr>
                      </a:solidFill>
                      <a:prstDash val="solid"/>
                      <a:round/>
                      <a:headEnd type="none" w="sm" len="sm"/>
                      <a:tailEnd type="none" w="sm" len="sm"/>
                    </a:lnL>
                    <a:lnB w="9525" cap="flat" cmpd="sng">
                      <a:solidFill>
                        <a:srgbClr val="9E9E9E">
                          <a:alpha val="0"/>
                        </a:srgbClr>
                      </a:solidFill>
                      <a:prstDash val="solid"/>
                      <a:round/>
                      <a:headEnd type="none" w="sm" len="sm"/>
                      <a:tailEnd type="none" w="sm" len="sm"/>
                    </a:lnB>
                    <a:solidFill>
                      <a:srgbClr val="9E9E9E"/>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500" b="1" u="none" strike="noStrike" cap="none" dirty="0">
                          <a:latin typeface="Corbel"/>
                          <a:ea typeface="Corbel"/>
                          <a:cs typeface="Corbel"/>
                          <a:sym typeface="Corbel"/>
                        </a:rPr>
                        <a:t>Patient Population</a:t>
                      </a:r>
                      <a:endParaRPr sz="1500" b="1" u="none" strike="noStrike" cap="none" dirty="0">
                        <a:latin typeface="Corbel"/>
                        <a:ea typeface="Corbel"/>
                        <a:cs typeface="Corbel"/>
                        <a:sym typeface="Corbel"/>
                      </a:endParaRPr>
                    </a:p>
                  </a:txBody>
                  <a:tcPr marL="121750" marR="0" marT="0" marB="0">
                    <a:lnB w="9525" cap="flat" cmpd="sng">
                      <a:solidFill>
                        <a:srgbClr val="9E9E9E">
                          <a:alpha val="0"/>
                        </a:srgbClr>
                      </a:solidFill>
                      <a:prstDash val="solid"/>
                      <a:round/>
                      <a:headEnd type="none" w="sm" len="sm"/>
                      <a:tailEnd type="none" w="sm" len="sm"/>
                    </a:lnB>
                    <a:solidFill>
                      <a:srgbClr val="9E9E9E"/>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500" b="1" u="none" strike="noStrike" cap="none" dirty="0">
                          <a:latin typeface="Corbel"/>
                          <a:ea typeface="Corbel"/>
                          <a:cs typeface="Corbel"/>
                          <a:sym typeface="Corbel"/>
                        </a:rPr>
                        <a:t>Reporting Source</a:t>
                      </a:r>
                      <a:endParaRPr sz="1500" b="1" u="none" strike="noStrike" cap="none" dirty="0">
                        <a:latin typeface="Corbel"/>
                        <a:ea typeface="Corbel"/>
                        <a:cs typeface="Corbel"/>
                        <a:sym typeface="Corbel"/>
                      </a:endParaRPr>
                    </a:p>
                  </a:txBody>
                  <a:tcPr marL="121750" marR="0" marT="0" marB="0">
                    <a:lnB w="9525" cap="flat" cmpd="sng">
                      <a:solidFill>
                        <a:srgbClr val="9E9E9E">
                          <a:alpha val="0"/>
                        </a:srgbClr>
                      </a:solidFill>
                      <a:prstDash val="solid"/>
                      <a:round/>
                      <a:headEnd type="none" w="sm" len="sm"/>
                      <a:tailEnd type="none" w="sm" len="sm"/>
                    </a:lnB>
                    <a:solidFill>
                      <a:srgbClr val="9E9E9E"/>
                    </a:solidFill>
                  </a:tcPr>
                </a:tc>
                <a:extLst>
                  <a:ext uri="{0D108BD9-81ED-4DB2-BD59-A6C34878D82A}">
                    <a16:rowId xmlns:a16="http://schemas.microsoft.com/office/drawing/2014/main" val="10000"/>
                  </a:ext>
                </a:extLst>
              </a:tr>
              <a:tr h="171861">
                <a:tc gridSpan="4">
                  <a:txBody>
                    <a:bodyPr/>
                    <a:lstStyle/>
                    <a:p>
                      <a:pPr marL="0" marR="0" lvl="0" indent="0" algn="l" rtl="0">
                        <a:lnSpc>
                          <a:spcPct val="100000"/>
                        </a:lnSpc>
                        <a:spcBef>
                          <a:spcPts val="0"/>
                        </a:spcBef>
                        <a:spcAft>
                          <a:spcPts val="0"/>
                        </a:spcAft>
                        <a:buClr>
                          <a:srgbClr val="000000"/>
                        </a:buClr>
                        <a:buSzPts val="1100"/>
                        <a:buFont typeface="Arial"/>
                        <a:buNone/>
                      </a:pPr>
                      <a:r>
                        <a:rPr lang="en-GB" sz="1500" b="1" u="none" strike="noStrike" cap="none" dirty="0">
                          <a:latin typeface="Corbel"/>
                          <a:ea typeface="Corbel"/>
                          <a:cs typeface="Corbel"/>
                          <a:sym typeface="Corbel"/>
                        </a:rPr>
                        <a:t>Survival and Disease Control</a:t>
                      </a:r>
                      <a:endParaRPr sz="1500" b="1" u="none" strike="noStrike" cap="none" dirty="0">
                        <a:latin typeface="Corbel"/>
                        <a:ea typeface="Corbel"/>
                        <a:cs typeface="Corbel"/>
                        <a:sym typeface="Corbel"/>
                      </a:endParaRPr>
                    </a:p>
                  </a:txBody>
                  <a:tcPr marL="121750" marR="0" marT="0" marB="0">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36BD4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48947">
                <a:tc rowSpan="3">
                  <a:txBody>
                    <a:bodyPr/>
                    <a:lstStyle/>
                    <a:p>
                      <a:pPr marL="0" marR="0" lvl="0" indent="0" algn="l" rtl="0">
                        <a:lnSpc>
                          <a:spcPct val="100000"/>
                        </a:lnSpc>
                        <a:spcBef>
                          <a:spcPts val="0"/>
                        </a:spcBef>
                        <a:spcAft>
                          <a:spcPts val="0"/>
                        </a:spcAft>
                        <a:buClr>
                          <a:srgbClr val="000000"/>
                        </a:buClr>
                        <a:buSzPts val="1000"/>
                        <a:buFont typeface="Arial"/>
                        <a:buNone/>
                      </a:pPr>
                      <a:r>
                        <a:rPr lang="en-GB" sz="1300" u="none" strike="noStrike" cap="none" dirty="0">
                          <a:latin typeface="Corbel"/>
                          <a:ea typeface="Corbel"/>
                          <a:cs typeface="Corbel"/>
                          <a:sym typeface="Corbel"/>
                        </a:rPr>
                        <a:t>Vital Status</a:t>
                      </a:r>
                      <a:endParaRPr sz="1300" u="none" strike="noStrike" cap="none" dirty="0">
                        <a:latin typeface="Corbel"/>
                        <a:ea typeface="Corbel"/>
                        <a:cs typeface="Corbel"/>
                        <a:sym typeface="Corbel"/>
                      </a:endParaRPr>
                    </a:p>
                  </a:txBody>
                  <a:tcPr marL="121750" marR="0" marT="0" marB="0">
                    <a:lnL w="9525" cap="flat" cmpd="sng">
                      <a:solidFill>
                        <a:srgbClr val="9E9E9E">
                          <a:alpha val="0"/>
                        </a:srgbClr>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GB" sz="1300" u="none" strike="noStrike" cap="none" dirty="0">
                          <a:latin typeface="Corbel"/>
                          <a:ea typeface="Corbel"/>
                          <a:cs typeface="Corbel"/>
                          <a:sym typeface="Corbel"/>
                        </a:rPr>
                        <a:t>Vital status</a:t>
                      </a:r>
                      <a:endParaRPr sz="1300" u="none" strike="noStrike" cap="none" dirty="0">
                        <a:latin typeface="Corbel"/>
                        <a:ea typeface="Corbel"/>
                        <a:cs typeface="Corbel"/>
                        <a:sym typeface="Corbel"/>
                      </a:endParaRPr>
                    </a:p>
                  </a:txBody>
                  <a:tcPr marL="121750" marR="0" marT="0" marB="0">
                    <a:lnL w="952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rowSpan="3">
                  <a:txBody>
                    <a:bodyPr/>
                    <a:lstStyle/>
                    <a:p>
                      <a:pPr marL="0" marR="0" lvl="0" indent="0" algn="l" rtl="0">
                        <a:lnSpc>
                          <a:spcPct val="100000"/>
                        </a:lnSpc>
                        <a:spcBef>
                          <a:spcPts val="0"/>
                        </a:spcBef>
                        <a:spcAft>
                          <a:spcPts val="0"/>
                        </a:spcAft>
                        <a:buClr>
                          <a:srgbClr val="000000"/>
                        </a:buClr>
                        <a:buSzPts val="1000"/>
                        <a:buFont typeface="Arial"/>
                        <a:buNone/>
                      </a:pPr>
                      <a:r>
                        <a:rPr lang="en-GB" sz="1300" u="none" strike="noStrike" cap="none" dirty="0">
                          <a:latin typeface="Corbel"/>
                          <a:ea typeface="Corbel"/>
                          <a:cs typeface="Corbel"/>
                          <a:sym typeface="Corbel"/>
                        </a:rPr>
                        <a:t>All patients</a:t>
                      </a:r>
                      <a:endParaRPr sz="1300" u="none" strike="noStrike" cap="none" dirty="0">
                        <a:latin typeface="Corbel"/>
                        <a:ea typeface="Corbel"/>
                        <a:cs typeface="Corbel"/>
                        <a:sym typeface="Corbel"/>
                      </a:endParaRPr>
                    </a:p>
                  </a:txBody>
                  <a:tcPr marL="121750" marR="0" marT="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rowSpan="3">
                  <a:txBody>
                    <a:bodyPr/>
                    <a:lstStyle/>
                    <a:p>
                      <a:pPr marL="0" marR="0" lvl="0" indent="0" algn="l" rtl="0">
                        <a:lnSpc>
                          <a:spcPct val="100000"/>
                        </a:lnSpc>
                        <a:spcBef>
                          <a:spcPts val="0"/>
                        </a:spcBef>
                        <a:spcAft>
                          <a:spcPts val="0"/>
                        </a:spcAft>
                        <a:buClr>
                          <a:srgbClr val="000000"/>
                        </a:buClr>
                        <a:buSzPts val="1000"/>
                        <a:buFont typeface="Arial"/>
                        <a:buNone/>
                      </a:pPr>
                      <a:r>
                        <a:rPr lang="en-GB" sz="1300" u="none" strike="noStrike" cap="none" dirty="0">
                          <a:latin typeface="Corbel"/>
                          <a:ea typeface="Corbel"/>
                          <a:cs typeface="Corbel"/>
                          <a:sym typeface="Corbel"/>
                        </a:rPr>
                        <a:t>Clinical</a:t>
                      </a:r>
                      <a:endParaRPr sz="1300" u="none" strike="noStrike" cap="none" dirty="0">
                        <a:latin typeface="Corbel"/>
                        <a:ea typeface="Corbel"/>
                        <a:cs typeface="Corbel"/>
                        <a:sym typeface="Corbel"/>
                      </a:endParaRPr>
                    </a:p>
                  </a:txBody>
                  <a:tcPr marL="121750" marR="0" marT="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148947">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GB" sz="1300" u="none" strike="noStrike" cap="none" dirty="0">
                          <a:latin typeface="Corbel"/>
                          <a:ea typeface="Corbel"/>
                          <a:cs typeface="Corbel"/>
                          <a:sym typeface="Corbel"/>
                        </a:rPr>
                        <a:t>Date of death</a:t>
                      </a:r>
                      <a:endParaRPr sz="1300" u="none" strike="noStrike" cap="none" dirty="0">
                        <a:latin typeface="Corbel"/>
                        <a:ea typeface="Corbel"/>
                        <a:cs typeface="Corbel"/>
                        <a:sym typeface="Corbel"/>
                      </a:endParaRPr>
                    </a:p>
                  </a:txBody>
                  <a:tcPr marL="121750" marR="0" marT="0" marB="0">
                    <a:lnL w="952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297893">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GB" sz="1300" u="none" strike="noStrike" cap="none" dirty="0">
                          <a:latin typeface="Corbel"/>
                          <a:ea typeface="Corbel"/>
                          <a:cs typeface="Corbel"/>
                          <a:sym typeface="Corbel"/>
                        </a:rPr>
                        <a:t>Death attributable to breast cancer</a:t>
                      </a:r>
                      <a:endParaRPr sz="1300" u="none" strike="noStrike" cap="none" dirty="0">
                        <a:latin typeface="Corbel"/>
                        <a:ea typeface="Corbel"/>
                        <a:cs typeface="Corbel"/>
                        <a:sym typeface="Corbel"/>
                      </a:endParaRPr>
                    </a:p>
                  </a:txBody>
                  <a:tcPr marL="121750" marR="0" marT="0" marB="0">
                    <a:lnL w="952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297893">
                <a:tc>
                  <a:txBody>
                    <a:bodyPr/>
                    <a:lstStyle/>
                    <a:p>
                      <a:pPr marL="0" marR="0" lvl="0" indent="0" algn="l" rtl="0">
                        <a:lnSpc>
                          <a:spcPct val="100000"/>
                        </a:lnSpc>
                        <a:spcBef>
                          <a:spcPts val="0"/>
                        </a:spcBef>
                        <a:spcAft>
                          <a:spcPts val="0"/>
                        </a:spcAft>
                        <a:buClr>
                          <a:srgbClr val="000000"/>
                        </a:buClr>
                        <a:buSzPts val="1000"/>
                        <a:buFont typeface="Arial"/>
                        <a:buNone/>
                      </a:pPr>
                      <a:r>
                        <a:rPr lang="en-GB" sz="1300" u="none" strike="noStrike" cap="none" dirty="0">
                          <a:latin typeface="Corbel"/>
                          <a:ea typeface="Corbel"/>
                          <a:cs typeface="Corbel"/>
                          <a:sym typeface="Corbel"/>
                        </a:rPr>
                        <a:t>Recurrence free survival</a:t>
                      </a:r>
                      <a:endParaRPr sz="1300" u="none" strike="noStrike" cap="none" dirty="0">
                        <a:latin typeface="Corbel"/>
                        <a:ea typeface="Corbel"/>
                        <a:cs typeface="Corbel"/>
                        <a:sym typeface="Corbel"/>
                      </a:endParaRPr>
                    </a:p>
                  </a:txBody>
                  <a:tcPr marL="121750" marR="0" marT="0" marB="0">
                    <a:lnL w="9525" cap="flat" cmpd="sng">
                      <a:solidFill>
                        <a:srgbClr val="9E9E9E">
                          <a:alpha val="0"/>
                        </a:srgbClr>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GB" sz="1300" u="none" strike="noStrike" cap="none" dirty="0">
                          <a:latin typeface="Corbel"/>
                          <a:ea typeface="Corbel"/>
                          <a:cs typeface="Corbel"/>
                          <a:sym typeface="Corbel"/>
                        </a:rPr>
                        <a:t>Recurrence</a:t>
                      </a:r>
                      <a:endParaRPr sz="1300" u="none" strike="noStrike" cap="none" dirty="0">
                        <a:latin typeface="Corbel"/>
                        <a:ea typeface="Corbel"/>
                        <a:cs typeface="Corbel"/>
                        <a:sym typeface="Corbel"/>
                      </a:endParaRPr>
                    </a:p>
                  </a:txBody>
                  <a:tcPr marL="121750" marR="0" marT="0" marB="0">
                    <a:lnL w="952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GB" sz="1300" u="none" strike="noStrike" cap="none" dirty="0">
                          <a:latin typeface="Corbel"/>
                          <a:ea typeface="Corbel"/>
                          <a:cs typeface="Corbel"/>
                          <a:sym typeface="Corbel"/>
                        </a:rPr>
                        <a:t>Patients with curative intent</a:t>
                      </a:r>
                      <a:endParaRPr sz="1300" u="none" strike="noStrike" cap="none" dirty="0">
                        <a:latin typeface="Corbel"/>
                        <a:ea typeface="Corbel"/>
                        <a:cs typeface="Corbel"/>
                        <a:sym typeface="Corbel"/>
                      </a:endParaRPr>
                    </a:p>
                  </a:txBody>
                  <a:tcPr marL="121750" marR="0" marT="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GB" sz="1300" u="none" strike="noStrike" cap="none" dirty="0">
                          <a:latin typeface="Corbel"/>
                          <a:ea typeface="Corbel"/>
                          <a:cs typeface="Corbel"/>
                          <a:sym typeface="Corbel"/>
                        </a:rPr>
                        <a:t>Clinical</a:t>
                      </a:r>
                      <a:endParaRPr sz="1300" u="none" strike="noStrike" cap="none" dirty="0">
                        <a:latin typeface="Corbel"/>
                        <a:ea typeface="Corbel"/>
                        <a:cs typeface="Corbel"/>
                        <a:sym typeface="Corbel"/>
                      </a:endParaRPr>
                    </a:p>
                  </a:txBody>
                  <a:tcPr marL="121750" marR="0" marT="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148947">
                <a:tc gridSpan="4">
                  <a:txBody>
                    <a:bodyPr/>
                    <a:lstStyle/>
                    <a:p>
                      <a:pPr marL="0" marR="0" lvl="0" indent="0" algn="l" rtl="0">
                        <a:lnSpc>
                          <a:spcPct val="100000"/>
                        </a:lnSpc>
                        <a:spcBef>
                          <a:spcPts val="0"/>
                        </a:spcBef>
                        <a:spcAft>
                          <a:spcPts val="0"/>
                        </a:spcAft>
                        <a:buClr>
                          <a:srgbClr val="000000"/>
                        </a:buClr>
                        <a:buSzPts val="1000"/>
                        <a:buFont typeface="Arial"/>
                        <a:buNone/>
                      </a:pPr>
                      <a:r>
                        <a:rPr lang="en-GB" sz="1300" b="1" u="none" strike="noStrike" cap="none" dirty="0">
                          <a:latin typeface="Corbel"/>
                          <a:ea typeface="Corbel"/>
                          <a:cs typeface="Corbel"/>
                          <a:sym typeface="Corbel"/>
                        </a:rPr>
                        <a:t>Degree of Health</a:t>
                      </a:r>
                      <a:endParaRPr sz="1300" b="1" u="none" strike="noStrike" cap="none" dirty="0">
                        <a:latin typeface="Corbel"/>
                        <a:ea typeface="Corbel"/>
                        <a:cs typeface="Corbel"/>
                        <a:sym typeface="Corbel"/>
                      </a:endParaRPr>
                    </a:p>
                  </a:txBody>
                  <a:tcPr marL="121750" marR="0" marT="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36BD4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148947">
                <a:tc>
                  <a:txBody>
                    <a:bodyPr/>
                    <a:lstStyle/>
                    <a:p>
                      <a:pPr marL="0" marR="0" lvl="0" indent="0" algn="l" rtl="0">
                        <a:lnSpc>
                          <a:spcPct val="100000"/>
                        </a:lnSpc>
                        <a:spcBef>
                          <a:spcPts val="0"/>
                        </a:spcBef>
                        <a:spcAft>
                          <a:spcPts val="0"/>
                        </a:spcAft>
                        <a:buClr>
                          <a:srgbClr val="000000"/>
                        </a:buClr>
                        <a:buSzPts val="1000"/>
                        <a:buFont typeface="Arial"/>
                        <a:buNone/>
                      </a:pPr>
                      <a:r>
                        <a:rPr lang="en-GB" sz="1300" u="none" strike="noStrike" cap="none" dirty="0">
                          <a:latin typeface="Corbel"/>
                          <a:ea typeface="Corbel"/>
                          <a:cs typeface="Corbel"/>
                          <a:sym typeface="Corbel"/>
                        </a:rPr>
                        <a:t>Overall wellbeing</a:t>
                      </a:r>
                      <a:endParaRPr sz="1300" u="none" strike="noStrike" cap="none" dirty="0">
                        <a:latin typeface="Corbel"/>
                        <a:ea typeface="Corbel"/>
                        <a:cs typeface="Corbel"/>
                        <a:sym typeface="Corbel"/>
                      </a:endParaRPr>
                    </a:p>
                  </a:txBody>
                  <a:tcPr marL="121750" marR="0" marT="0" marB="0">
                    <a:lnL w="9525" cap="flat" cmpd="sng">
                      <a:solidFill>
                        <a:srgbClr val="9E9E9E">
                          <a:alpha val="0"/>
                        </a:srgbClr>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GB" sz="1300" u="none" strike="noStrike" cap="none" dirty="0">
                          <a:latin typeface="Corbel"/>
                          <a:ea typeface="Corbel"/>
                          <a:cs typeface="Corbel"/>
                          <a:sym typeface="Corbel"/>
                        </a:rPr>
                        <a:t>EORTC-QLQ-C30 (Q29-30)</a:t>
                      </a:r>
                      <a:endParaRPr sz="1300" u="none" strike="noStrike" cap="none" dirty="0">
                        <a:latin typeface="Corbel"/>
                        <a:ea typeface="Corbel"/>
                        <a:cs typeface="Corbel"/>
                        <a:sym typeface="Corbel"/>
                      </a:endParaRPr>
                    </a:p>
                  </a:txBody>
                  <a:tcPr marL="121750" marR="0" marT="0" marB="0">
                    <a:lnL w="952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rowSpan="5">
                  <a:txBody>
                    <a:bodyPr/>
                    <a:lstStyle/>
                    <a:p>
                      <a:pPr marL="0" marR="0" lvl="0" indent="0" algn="l" rtl="0">
                        <a:lnSpc>
                          <a:spcPct val="100000"/>
                        </a:lnSpc>
                        <a:spcBef>
                          <a:spcPts val="0"/>
                        </a:spcBef>
                        <a:spcAft>
                          <a:spcPts val="0"/>
                        </a:spcAft>
                        <a:buClr>
                          <a:srgbClr val="000000"/>
                        </a:buClr>
                        <a:buSzPts val="1000"/>
                        <a:buFont typeface="Arial"/>
                        <a:buNone/>
                      </a:pPr>
                      <a:r>
                        <a:rPr lang="en-GB" sz="1300" u="none" strike="noStrike" cap="none" dirty="0">
                          <a:latin typeface="Corbel"/>
                          <a:ea typeface="Corbel"/>
                          <a:cs typeface="Corbel"/>
                          <a:sym typeface="Corbel"/>
                        </a:rPr>
                        <a:t>All patients</a:t>
                      </a:r>
                      <a:endParaRPr sz="1300" u="none" strike="noStrike" cap="none" dirty="0">
                        <a:latin typeface="Corbel"/>
                        <a:ea typeface="Corbel"/>
                        <a:cs typeface="Corbel"/>
                        <a:sym typeface="Corbel"/>
                      </a:endParaRPr>
                    </a:p>
                  </a:txBody>
                  <a:tcPr marL="121750" marR="0" marT="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rowSpan="6">
                  <a:txBody>
                    <a:bodyPr/>
                    <a:lstStyle/>
                    <a:p>
                      <a:pPr marL="0" marR="0" lvl="0" indent="0" algn="l" rtl="0">
                        <a:lnSpc>
                          <a:spcPct val="100000"/>
                        </a:lnSpc>
                        <a:spcBef>
                          <a:spcPts val="0"/>
                        </a:spcBef>
                        <a:spcAft>
                          <a:spcPts val="0"/>
                        </a:spcAft>
                        <a:buClr>
                          <a:srgbClr val="000000"/>
                        </a:buClr>
                        <a:buSzPts val="1000"/>
                        <a:buFont typeface="Arial"/>
                        <a:buNone/>
                      </a:pPr>
                      <a:r>
                        <a:rPr lang="en-GB" sz="1300" u="none" strike="noStrike" cap="none" dirty="0">
                          <a:latin typeface="Corbel"/>
                          <a:ea typeface="Corbel"/>
                          <a:cs typeface="Corbel"/>
                          <a:sym typeface="Corbel"/>
                        </a:rPr>
                        <a:t>Patient-reported</a:t>
                      </a:r>
                      <a:endParaRPr sz="1300" u="none" strike="noStrike" cap="none" dirty="0">
                        <a:latin typeface="Corbel"/>
                        <a:ea typeface="Corbel"/>
                        <a:cs typeface="Corbel"/>
                        <a:sym typeface="Corbel"/>
                      </a:endParaRPr>
                    </a:p>
                  </a:txBody>
                  <a:tcPr marL="121750" marR="0" marT="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148947">
                <a:tc>
                  <a:txBody>
                    <a:bodyPr/>
                    <a:lstStyle/>
                    <a:p>
                      <a:pPr marL="0" marR="0" lvl="0" indent="0" algn="l" rtl="0">
                        <a:lnSpc>
                          <a:spcPct val="100000"/>
                        </a:lnSpc>
                        <a:spcBef>
                          <a:spcPts val="0"/>
                        </a:spcBef>
                        <a:spcAft>
                          <a:spcPts val="0"/>
                        </a:spcAft>
                        <a:buClr>
                          <a:srgbClr val="000000"/>
                        </a:buClr>
                        <a:buSzPts val="1000"/>
                        <a:buFont typeface="Arial"/>
                        <a:buNone/>
                      </a:pPr>
                      <a:r>
                        <a:rPr lang="en-GB" sz="1300" u="none" strike="noStrike" cap="none" dirty="0">
                          <a:latin typeface="Corbel"/>
                          <a:ea typeface="Corbel"/>
                          <a:cs typeface="Corbel"/>
                          <a:sym typeface="Corbel"/>
                        </a:rPr>
                        <a:t>Physical functioning</a:t>
                      </a:r>
                      <a:endParaRPr sz="1300" u="none" strike="noStrike" cap="none" dirty="0">
                        <a:latin typeface="Corbel"/>
                        <a:ea typeface="Corbel"/>
                        <a:cs typeface="Corbel"/>
                        <a:sym typeface="Corbel"/>
                      </a:endParaRPr>
                    </a:p>
                  </a:txBody>
                  <a:tcPr marL="121750" marR="0" marT="0" marB="0">
                    <a:lnL w="9525" cap="flat" cmpd="sng">
                      <a:solidFill>
                        <a:srgbClr val="9E9E9E">
                          <a:alpha val="0"/>
                        </a:srgbClr>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GB" sz="1300" u="none" strike="noStrike" cap="none" dirty="0">
                          <a:latin typeface="Corbel"/>
                          <a:ea typeface="Corbel"/>
                          <a:cs typeface="Corbel"/>
                          <a:sym typeface="Corbel"/>
                        </a:rPr>
                        <a:t>EORTC-QLQ-C30 (Q1-5)</a:t>
                      </a:r>
                      <a:endParaRPr sz="1300" u="none" strike="noStrike" cap="none" dirty="0">
                        <a:latin typeface="Corbel"/>
                        <a:ea typeface="Corbel"/>
                        <a:cs typeface="Corbel"/>
                        <a:sym typeface="Corbel"/>
                      </a:endParaRPr>
                    </a:p>
                  </a:txBody>
                  <a:tcPr marL="121750" marR="0" marT="0" marB="0">
                    <a:lnL w="952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8"/>
                  </a:ext>
                </a:extLst>
              </a:tr>
              <a:tr h="148947">
                <a:tc>
                  <a:txBody>
                    <a:bodyPr/>
                    <a:lstStyle/>
                    <a:p>
                      <a:pPr marL="0" marR="0" lvl="0" indent="0" algn="l" rtl="0">
                        <a:lnSpc>
                          <a:spcPct val="100000"/>
                        </a:lnSpc>
                        <a:spcBef>
                          <a:spcPts val="0"/>
                        </a:spcBef>
                        <a:spcAft>
                          <a:spcPts val="0"/>
                        </a:spcAft>
                        <a:buClr>
                          <a:srgbClr val="000000"/>
                        </a:buClr>
                        <a:buSzPts val="1000"/>
                        <a:buFont typeface="Arial"/>
                        <a:buNone/>
                      </a:pPr>
                      <a:r>
                        <a:rPr lang="en-GB" sz="1300" u="none" strike="noStrike" cap="none" dirty="0">
                          <a:latin typeface="Corbel"/>
                          <a:ea typeface="Corbel"/>
                          <a:cs typeface="Corbel"/>
                          <a:sym typeface="Corbel"/>
                        </a:rPr>
                        <a:t>Ability to work</a:t>
                      </a:r>
                      <a:endParaRPr sz="1300" u="none" strike="noStrike" cap="none" dirty="0">
                        <a:latin typeface="Corbel"/>
                        <a:ea typeface="Corbel"/>
                        <a:cs typeface="Corbel"/>
                        <a:sym typeface="Corbel"/>
                      </a:endParaRPr>
                    </a:p>
                  </a:txBody>
                  <a:tcPr marL="121750" marR="0" marT="0" marB="0">
                    <a:lnL w="9525" cap="flat" cmpd="sng">
                      <a:solidFill>
                        <a:srgbClr val="9E9E9E">
                          <a:alpha val="0"/>
                        </a:srgbClr>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GB" sz="1300" u="none" strike="noStrike" cap="none" dirty="0">
                          <a:latin typeface="Corbel"/>
                          <a:ea typeface="Corbel"/>
                          <a:cs typeface="Corbel"/>
                          <a:sym typeface="Corbel"/>
                        </a:rPr>
                        <a:t>EORTC-QLQ-C30 (Q6-7)</a:t>
                      </a:r>
                      <a:endParaRPr sz="1300" u="none" strike="noStrike" cap="none" dirty="0">
                        <a:latin typeface="Corbel"/>
                        <a:ea typeface="Corbel"/>
                        <a:cs typeface="Corbel"/>
                        <a:sym typeface="Corbel"/>
                      </a:endParaRPr>
                    </a:p>
                  </a:txBody>
                  <a:tcPr marL="121750" marR="0" marT="0" marB="0">
                    <a:lnL w="952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9"/>
                  </a:ext>
                </a:extLst>
              </a:tr>
              <a:tr h="261300">
                <a:tc>
                  <a:txBody>
                    <a:bodyPr/>
                    <a:lstStyle/>
                    <a:p>
                      <a:pPr marL="0" marR="0" lvl="0" indent="0" algn="l" rtl="0">
                        <a:lnSpc>
                          <a:spcPct val="100000"/>
                        </a:lnSpc>
                        <a:spcBef>
                          <a:spcPts val="0"/>
                        </a:spcBef>
                        <a:spcAft>
                          <a:spcPts val="0"/>
                        </a:spcAft>
                        <a:buClr>
                          <a:srgbClr val="000000"/>
                        </a:buClr>
                        <a:buSzPts val="1000"/>
                        <a:buFont typeface="Arial"/>
                        <a:buNone/>
                      </a:pPr>
                      <a:r>
                        <a:rPr lang="en-GB" sz="1300" u="none" strike="noStrike" cap="none" dirty="0">
                          <a:latin typeface="Corbel"/>
                          <a:ea typeface="Corbel"/>
                          <a:cs typeface="Corbel"/>
                          <a:sym typeface="Corbel"/>
                        </a:rPr>
                        <a:t>Emotional functioning</a:t>
                      </a:r>
                      <a:endParaRPr sz="1300" u="none" strike="noStrike" cap="none" dirty="0">
                        <a:latin typeface="Corbel"/>
                        <a:ea typeface="Corbel"/>
                        <a:cs typeface="Corbel"/>
                        <a:sym typeface="Corbel"/>
                      </a:endParaRPr>
                    </a:p>
                  </a:txBody>
                  <a:tcPr marL="121750" marR="0" marT="0" marB="0">
                    <a:lnL w="9525" cap="flat" cmpd="sng">
                      <a:solidFill>
                        <a:srgbClr val="9E9E9E">
                          <a:alpha val="0"/>
                        </a:srgbClr>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GB" sz="1300" u="none" strike="noStrike" cap="none" dirty="0">
                          <a:latin typeface="Corbel"/>
                          <a:ea typeface="Corbel"/>
                          <a:cs typeface="Corbel"/>
                          <a:sym typeface="Corbel"/>
                        </a:rPr>
                        <a:t>EORTC-QLQ-C30 (Q21-24)</a:t>
                      </a:r>
                      <a:endParaRPr sz="1300" u="none" strike="noStrike" cap="none" dirty="0">
                        <a:latin typeface="Corbel"/>
                        <a:ea typeface="Corbel"/>
                        <a:cs typeface="Corbel"/>
                        <a:sym typeface="Corbel"/>
                      </a:endParaRPr>
                    </a:p>
                  </a:txBody>
                  <a:tcPr marL="121750" marR="0" marT="0" marB="0">
                    <a:lnL w="952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0"/>
                  </a:ext>
                </a:extLst>
              </a:tr>
              <a:tr h="297893">
                <a:tc>
                  <a:txBody>
                    <a:bodyPr/>
                    <a:lstStyle/>
                    <a:p>
                      <a:pPr marL="0" marR="0" lvl="0" indent="0" algn="l" rtl="0">
                        <a:lnSpc>
                          <a:spcPct val="100000"/>
                        </a:lnSpc>
                        <a:spcBef>
                          <a:spcPts val="0"/>
                        </a:spcBef>
                        <a:spcAft>
                          <a:spcPts val="0"/>
                        </a:spcAft>
                        <a:buClr>
                          <a:srgbClr val="000000"/>
                        </a:buClr>
                        <a:buSzPts val="1000"/>
                        <a:buFont typeface="Arial"/>
                        <a:buNone/>
                      </a:pPr>
                      <a:r>
                        <a:rPr lang="en-GB" sz="1300" u="none" strike="noStrike" cap="none" dirty="0">
                          <a:latin typeface="Corbel"/>
                          <a:ea typeface="Corbel"/>
                          <a:cs typeface="Corbel"/>
                          <a:sym typeface="Corbel"/>
                        </a:rPr>
                        <a:t>Endocrine therapy symptoms</a:t>
                      </a:r>
                      <a:endParaRPr sz="1300" u="none" strike="noStrike" cap="none" dirty="0">
                        <a:latin typeface="Corbel"/>
                        <a:ea typeface="Corbel"/>
                        <a:cs typeface="Corbel"/>
                        <a:sym typeface="Corbel"/>
                      </a:endParaRPr>
                    </a:p>
                  </a:txBody>
                  <a:tcPr marL="121750" marR="0" marT="0" marB="0">
                    <a:lnL w="9525" cap="flat" cmpd="sng">
                      <a:solidFill>
                        <a:srgbClr val="9E9E9E">
                          <a:alpha val="0"/>
                        </a:srgbClr>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GB" sz="1300" u="none" strike="noStrike" cap="none" dirty="0">
                          <a:latin typeface="Corbel"/>
                          <a:ea typeface="Corbel"/>
                          <a:cs typeface="Corbel"/>
                          <a:sym typeface="Corbel"/>
                        </a:rPr>
                        <a:t>EORTC-QLQ-BR45 (Q54-56, Q63-69)</a:t>
                      </a:r>
                      <a:endParaRPr sz="1300" u="none" strike="noStrike" cap="none" dirty="0">
                        <a:latin typeface="Corbel"/>
                        <a:ea typeface="Corbel"/>
                        <a:cs typeface="Corbel"/>
                        <a:sym typeface="Corbel"/>
                      </a:endParaRPr>
                    </a:p>
                  </a:txBody>
                  <a:tcPr marL="121750" marR="0" marT="0" marB="0">
                    <a:lnL w="952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1"/>
                  </a:ext>
                </a:extLst>
              </a:tr>
              <a:tr h="446840">
                <a:tc>
                  <a:txBody>
                    <a:bodyPr/>
                    <a:lstStyle/>
                    <a:p>
                      <a:pPr marL="0" marR="0" lvl="0" indent="0" algn="l" rtl="0">
                        <a:lnSpc>
                          <a:spcPct val="100000"/>
                        </a:lnSpc>
                        <a:spcBef>
                          <a:spcPts val="0"/>
                        </a:spcBef>
                        <a:spcAft>
                          <a:spcPts val="0"/>
                        </a:spcAft>
                        <a:buClr>
                          <a:srgbClr val="000000"/>
                        </a:buClr>
                        <a:buSzPts val="1000"/>
                        <a:buFont typeface="Arial"/>
                        <a:buNone/>
                      </a:pPr>
                      <a:r>
                        <a:rPr lang="en-GB" sz="1300" u="none" strike="noStrike" cap="none" dirty="0">
                          <a:latin typeface="Corbel"/>
                          <a:ea typeface="Corbel"/>
                          <a:cs typeface="Corbel"/>
                          <a:sym typeface="Corbel"/>
                        </a:rPr>
                        <a:t>Satisfaction with breasts</a:t>
                      </a:r>
                      <a:endParaRPr sz="1300" u="none" strike="noStrike" cap="none" dirty="0">
                        <a:latin typeface="Corbel"/>
                        <a:ea typeface="Corbel"/>
                        <a:cs typeface="Corbel"/>
                        <a:sym typeface="Corbel"/>
                      </a:endParaRPr>
                    </a:p>
                  </a:txBody>
                  <a:tcPr marL="121750" marR="0" marT="0" marB="0">
                    <a:lnL w="9525" cap="flat" cmpd="sng">
                      <a:solidFill>
                        <a:srgbClr val="9E9E9E">
                          <a:alpha val="0"/>
                        </a:srgbClr>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GB" sz="1300" u="none" strike="noStrike" cap="none" dirty="0">
                          <a:latin typeface="Corbel"/>
                          <a:ea typeface="Corbel"/>
                          <a:cs typeface="Corbel"/>
                          <a:sym typeface="Corbel"/>
                        </a:rPr>
                        <a:t>EORTC-QLQ-BR45 (Q74-75)</a:t>
                      </a:r>
                      <a:endParaRPr sz="1300" u="none" strike="noStrike" cap="none" dirty="0">
                        <a:latin typeface="Corbel"/>
                        <a:ea typeface="Corbel"/>
                        <a:cs typeface="Corbel"/>
                        <a:sym typeface="Corbel"/>
                      </a:endParaRPr>
                    </a:p>
                  </a:txBody>
                  <a:tcPr marL="121750" marR="0" marT="0" marB="0">
                    <a:lnL w="952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GB" sz="1300" u="none" strike="noStrike" cap="none" dirty="0">
                          <a:latin typeface="Corbel"/>
                          <a:ea typeface="Corbel"/>
                          <a:cs typeface="Corbel"/>
                          <a:sym typeface="Corbel"/>
                        </a:rPr>
                        <a:t>Patients with surgery/radiotherapy</a:t>
                      </a:r>
                      <a:endParaRPr sz="1300" u="none" strike="noStrike" cap="none" dirty="0">
                        <a:latin typeface="Corbel"/>
                        <a:ea typeface="Corbel"/>
                        <a:cs typeface="Corbel"/>
                        <a:sym typeface="Corbel"/>
                      </a:endParaRPr>
                    </a:p>
                  </a:txBody>
                  <a:tcPr marL="121750" marR="0" marT="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vMerge="1">
                  <a:txBody>
                    <a:bodyPr/>
                    <a:lstStyle/>
                    <a:p>
                      <a:endParaRPr lang="en-US"/>
                    </a:p>
                  </a:txBody>
                  <a:tcPr/>
                </a:tc>
                <a:extLst>
                  <a:ext uri="{0D108BD9-81ED-4DB2-BD59-A6C34878D82A}">
                    <a16:rowId xmlns:a16="http://schemas.microsoft.com/office/drawing/2014/main" val="10012"/>
                  </a:ext>
                </a:extLst>
              </a:tr>
            </a:tbl>
          </a:graphicData>
        </a:graphic>
      </p:graphicFrame>
      <p:graphicFrame>
        <p:nvGraphicFramePr>
          <p:cNvPr id="849" name="Google Shape;849;p81"/>
          <p:cNvGraphicFramePr/>
          <p:nvPr>
            <p:extLst>
              <p:ext uri="{D42A27DB-BD31-4B8C-83A1-F6EECF244321}">
                <p14:modId xmlns:p14="http://schemas.microsoft.com/office/powerpoint/2010/main" val="3315461547"/>
              </p:ext>
            </p:extLst>
          </p:nvPr>
        </p:nvGraphicFramePr>
        <p:xfrm>
          <a:off x="5445621" y="891219"/>
          <a:ext cx="6564462" cy="1446294"/>
        </p:xfrm>
        <a:graphic>
          <a:graphicData uri="http://schemas.openxmlformats.org/drawingml/2006/table">
            <a:tbl>
              <a:tblPr>
                <a:noFill/>
              </a:tblPr>
              <a:tblGrid>
                <a:gridCol w="3273991">
                  <a:extLst>
                    <a:ext uri="{9D8B030D-6E8A-4147-A177-3AD203B41FA5}">
                      <a16:colId xmlns:a16="http://schemas.microsoft.com/office/drawing/2014/main" val="20000"/>
                    </a:ext>
                  </a:extLst>
                </a:gridCol>
                <a:gridCol w="1674533">
                  <a:extLst>
                    <a:ext uri="{9D8B030D-6E8A-4147-A177-3AD203B41FA5}">
                      <a16:colId xmlns:a16="http://schemas.microsoft.com/office/drawing/2014/main" val="20001"/>
                    </a:ext>
                  </a:extLst>
                </a:gridCol>
                <a:gridCol w="1615938">
                  <a:extLst>
                    <a:ext uri="{9D8B030D-6E8A-4147-A177-3AD203B41FA5}">
                      <a16:colId xmlns:a16="http://schemas.microsoft.com/office/drawing/2014/main" val="20002"/>
                    </a:ext>
                  </a:extLst>
                </a:gridCol>
              </a:tblGrid>
              <a:tr h="223244">
                <a:tc>
                  <a:txBody>
                    <a:bodyPr/>
                    <a:lstStyle/>
                    <a:p>
                      <a:pPr marL="0" marR="0" lvl="0" indent="0" algn="l" rtl="0">
                        <a:lnSpc>
                          <a:spcPct val="100000"/>
                        </a:lnSpc>
                        <a:spcBef>
                          <a:spcPts val="0"/>
                        </a:spcBef>
                        <a:spcAft>
                          <a:spcPts val="0"/>
                        </a:spcAft>
                        <a:buClr>
                          <a:srgbClr val="000000"/>
                        </a:buClr>
                        <a:buSzPts val="1100"/>
                        <a:buFont typeface="Arial"/>
                        <a:buNone/>
                      </a:pPr>
                      <a:r>
                        <a:rPr lang="en-GB" sz="1500" b="1" u="none" strike="noStrike" cap="none" dirty="0">
                          <a:latin typeface="Corbel"/>
                          <a:ea typeface="Corbel"/>
                          <a:cs typeface="Corbel"/>
                          <a:sym typeface="Corbel"/>
                        </a:rPr>
                        <a:t>Measure</a:t>
                      </a:r>
                      <a:endParaRPr sz="1500" b="1" u="none" strike="noStrike" cap="none" dirty="0">
                        <a:latin typeface="Corbel"/>
                        <a:ea typeface="Corbel"/>
                        <a:cs typeface="Corbel"/>
                        <a:sym typeface="Corbel"/>
                      </a:endParaRPr>
                    </a:p>
                  </a:txBody>
                  <a:tcPr marL="121750" marR="0" marT="0" marB="0">
                    <a:lnL w="9525" cap="flat" cmpd="sng">
                      <a:solidFill>
                        <a:srgbClr val="9E9E9E">
                          <a:alpha val="0"/>
                        </a:srgbClr>
                      </a:solidFill>
                      <a:prstDash val="solid"/>
                      <a:round/>
                      <a:headEnd type="none" w="sm" len="sm"/>
                      <a:tailEnd type="none" w="sm" len="sm"/>
                    </a:lnL>
                    <a:solidFill>
                      <a:srgbClr val="9E9E9E"/>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500" u="none" strike="noStrike" cap="none" dirty="0">
                          <a:latin typeface="Corbel"/>
                          <a:ea typeface="Corbel"/>
                          <a:cs typeface="Corbel"/>
                          <a:sym typeface="Corbel"/>
                        </a:rPr>
                        <a:t>Patient Population</a:t>
                      </a:r>
                      <a:endParaRPr sz="1500" u="none" strike="noStrike" cap="none" dirty="0">
                        <a:latin typeface="Corbel"/>
                        <a:ea typeface="Corbel"/>
                        <a:cs typeface="Corbel"/>
                        <a:sym typeface="Corbel"/>
                      </a:endParaRPr>
                    </a:p>
                  </a:txBody>
                  <a:tcPr marL="121750" marR="0" marT="0" marB="0">
                    <a:solidFill>
                      <a:srgbClr val="9E9E9E"/>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500" u="none" strike="noStrike" cap="none" dirty="0">
                          <a:latin typeface="Corbel"/>
                          <a:ea typeface="Corbel"/>
                          <a:cs typeface="Corbel"/>
                          <a:sym typeface="Corbel"/>
                        </a:rPr>
                        <a:t>Reporting Source</a:t>
                      </a:r>
                      <a:endParaRPr sz="1500" u="none" strike="noStrike" cap="none" dirty="0">
                        <a:latin typeface="Corbel"/>
                        <a:ea typeface="Corbel"/>
                        <a:cs typeface="Corbel"/>
                        <a:sym typeface="Corbel"/>
                      </a:endParaRPr>
                    </a:p>
                  </a:txBody>
                  <a:tcPr marL="121750" marR="0" marT="0" marB="0">
                    <a:solidFill>
                      <a:srgbClr val="9E9E9E"/>
                    </a:solidFill>
                  </a:tcPr>
                </a:tc>
                <a:extLst>
                  <a:ext uri="{0D108BD9-81ED-4DB2-BD59-A6C34878D82A}">
                    <a16:rowId xmlns:a16="http://schemas.microsoft.com/office/drawing/2014/main" val="10000"/>
                  </a:ext>
                </a:extLst>
              </a:tr>
              <a:tr h="202949">
                <a:tc>
                  <a:txBody>
                    <a:bodyPr/>
                    <a:lstStyle/>
                    <a:p>
                      <a:pPr marL="0" marR="0" lvl="0" indent="0" algn="l" rtl="0">
                        <a:lnSpc>
                          <a:spcPct val="100000"/>
                        </a:lnSpc>
                        <a:spcBef>
                          <a:spcPts val="0"/>
                        </a:spcBef>
                        <a:spcAft>
                          <a:spcPts val="0"/>
                        </a:spcAft>
                        <a:buClr>
                          <a:srgbClr val="000000"/>
                        </a:buClr>
                        <a:buSzPts val="1000"/>
                        <a:buFont typeface="Arial"/>
                        <a:buNone/>
                      </a:pPr>
                      <a:r>
                        <a:rPr lang="en-GB" sz="1300" u="none" strike="noStrike" cap="none" dirty="0">
                          <a:latin typeface="Corbel"/>
                          <a:ea typeface="Corbel"/>
                          <a:cs typeface="Corbel"/>
                          <a:sym typeface="Corbel"/>
                        </a:rPr>
                        <a:t>(Reconstructive) Surgery</a:t>
                      </a:r>
                      <a:endParaRPr sz="1300" u="none" strike="noStrike" cap="none" dirty="0">
                        <a:latin typeface="Corbel"/>
                        <a:ea typeface="Corbel"/>
                        <a:cs typeface="Corbel"/>
                        <a:sym typeface="Corbel"/>
                      </a:endParaRPr>
                    </a:p>
                  </a:txBody>
                  <a:tcPr marL="121750" marR="0" marT="0" marB="0">
                    <a:lnL w="952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B w="9525" cap="flat" cmpd="sng">
                      <a:solidFill>
                        <a:srgbClr val="9E9E9E"/>
                      </a:solidFill>
                      <a:prstDash val="solid"/>
                      <a:round/>
                      <a:headEnd type="none" w="sm" len="sm"/>
                      <a:tailEnd type="none" w="sm" len="sm"/>
                    </a:lnB>
                    <a:solidFill>
                      <a:schemeClr val="lt1"/>
                    </a:solidFill>
                  </a:tcPr>
                </a:tc>
                <a:tc rowSpan="6">
                  <a:txBody>
                    <a:bodyPr/>
                    <a:lstStyle/>
                    <a:p>
                      <a:pPr marL="0" marR="0" lvl="0" indent="0" algn="l" rtl="0">
                        <a:lnSpc>
                          <a:spcPct val="100000"/>
                        </a:lnSpc>
                        <a:spcBef>
                          <a:spcPts val="0"/>
                        </a:spcBef>
                        <a:spcAft>
                          <a:spcPts val="0"/>
                        </a:spcAft>
                        <a:buClr>
                          <a:srgbClr val="000000"/>
                        </a:buClr>
                        <a:buSzPts val="1000"/>
                        <a:buFont typeface="Arial"/>
                        <a:buNone/>
                      </a:pPr>
                      <a:r>
                        <a:rPr lang="en-GB" sz="1300" u="none" strike="noStrike" cap="none" dirty="0">
                          <a:latin typeface="Corbel"/>
                          <a:ea typeface="Corbel"/>
                          <a:cs typeface="Corbel"/>
                          <a:sym typeface="Corbel"/>
                        </a:rPr>
                        <a:t>All patients</a:t>
                      </a:r>
                      <a:endParaRPr sz="1300" u="none" strike="noStrike" cap="none" dirty="0">
                        <a:latin typeface="Corbel"/>
                        <a:ea typeface="Corbel"/>
                        <a:cs typeface="Corbel"/>
                        <a:sym typeface="Corbel"/>
                      </a:endParaRPr>
                    </a:p>
                  </a:txBody>
                  <a:tcPr marL="121750" marR="0" marT="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B w="9525" cap="flat" cmpd="sng">
                      <a:solidFill>
                        <a:srgbClr val="9E9E9E"/>
                      </a:solidFill>
                      <a:prstDash val="solid"/>
                      <a:round/>
                      <a:headEnd type="none" w="sm" len="sm"/>
                      <a:tailEnd type="none" w="sm" len="sm"/>
                    </a:lnB>
                    <a:solidFill>
                      <a:schemeClr val="lt1"/>
                    </a:solidFill>
                  </a:tcPr>
                </a:tc>
                <a:tc rowSpan="6">
                  <a:txBody>
                    <a:bodyPr/>
                    <a:lstStyle/>
                    <a:p>
                      <a:pPr marL="0" marR="0" lvl="0" indent="0" algn="l" rtl="0">
                        <a:lnSpc>
                          <a:spcPct val="100000"/>
                        </a:lnSpc>
                        <a:spcBef>
                          <a:spcPts val="0"/>
                        </a:spcBef>
                        <a:spcAft>
                          <a:spcPts val="0"/>
                        </a:spcAft>
                        <a:buClr>
                          <a:srgbClr val="000000"/>
                        </a:buClr>
                        <a:buSzPts val="1000"/>
                        <a:buFont typeface="Arial"/>
                        <a:buNone/>
                      </a:pPr>
                      <a:r>
                        <a:rPr lang="en-GB" sz="1300" u="none" strike="noStrike" cap="none" dirty="0">
                          <a:latin typeface="Corbel"/>
                          <a:ea typeface="Corbel"/>
                          <a:cs typeface="Corbel"/>
                          <a:sym typeface="Corbel"/>
                        </a:rPr>
                        <a:t>Clinical</a:t>
                      </a:r>
                      <a:endParaRPr sz="1300" u="none" strike="noStrike" cap="none" dirty="0">
                        <a:latin typeface="Corbel"/>
                        <a:ea typeface="Corbel"/>
                        <a:cs typeface="Corbel"/>
                        <a:sym typeface="Corbel"/>
                      </a:endParaRPr>
                    </a:p>
                  </a:txBody>
                  <a:tcPr marL="121750" marR="0" marT="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B w="9525" cap="flat" cmpd="sng">
                      <a:solidFill>
                        <a:srgbClr val="888888"/>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02949">
                <a:tc>
                  <a:txBody>
                    <a:bodyPr/>
                    <a:lstStyle/>
                    <a:p>
                      <a:pPr marL="0" marR="0" lvl="0" indent="0" algn="l" rtl="0">
                        <a:lnSpc>
                          <a:spcPct val="100000"/>
                        </a:lnSpc>
                        <a:spcBef>
                          <a:spcPts val="0"/>
                        </a:spcBef>
                        <a:spcAft>
                          <a:spcPts val="0"/>
                        </a:spcAft>
                        <a:buClr>
                          <a:srgbClr val="000000"/>
                        </a:buClr>
                        <a:buSzPts val="1000"/>
                        <a:buFont typeface="Arial"/>
                        <a:buNone/>
                      </a:pPr>
                      <a:r>
                        <a:rPr lang="en-GB" sz="1300" u="none" strike="noStrike" cap="none" dirty="0">
                          <a:latin typeface="Corbel"/>
                          <a:ea typeface="Corbel"/>
                          <a:cs typeface="Corbel"/>
                          <a:sym typeface="Corbel"/>
                        </a:rPr>
                        <a:t>Radiotherapy</a:t>
                      </a:r>
                      <a:endParaRPr sz="1300" u="none" strike="noStrike" cap="none" dirty="0">
                        <a:latin typeface="Corbel"/>
                        <a:ea typeface="Corbel"/>
                        <a:cs typeface="Corbel"/>
                        <a:sym typeface="Corbel"/>
                      </a:endParaRPr>
                    </a:p>
                  </a:txBody>
                  <a:tcPr marL="121750" marR="0" marT="0" marB="0">
                    <a:lnL w="952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202949">
                <a:tc>
                  <a:txBody>
                    <a:bodyPr/>
                    <a:lstStyle/>
                    <a:p>
                      <a:pPr marL="0" marR="0" lvl="0" indent="0" algn="l" rtl="0">
                        <a:lnSpc>
                          <a:spcPct val="100000"/>
                        </a:lnSpc>
                        <a:spcBef>
                          <a:spcPts val="0"/>
                        </a:spcBef>
                        <a:spcAft>
                          <a:spcPts val="0"/>
                        </a:spcAft>
                        <a:buClr>
                          <a:srgbClr val="000000"/>
                        </a:buClr>
                        <a:buSzPts val="1000"/>
                        <a:buFont typeface="Arial"/>
                        <a:buNone/>
                      </a:pPr>
                      <a:r>
                        <a:rPr lang="en-GB" sz="1300" u="none" strike="noStrike" cap="none" dirty="0">
                          <a:latin typeface="Corbel"/>
                          <a:ea typeface="Corbel"/>
                          <a:cs typeface="Corbel"/>
                          <a:sym typeface="Corbel"/>
                        </a:rPr>
                        <a:t>Chemotherapy</a:t>
                      </a:r>
                      <a:endParaRPr sz="1300" u="none" strike="noStrike" cap="none" dirty="0">
                        <a:latin typeface="Corbel"/>
                        <a:ea typeface="Corbel"/>
                        <a:cs typeface="Corbel"/>
                        <a:sym typeface="Corbel"/>
                      </a:endParaRPr>
                    </a:p>
                  </a:txBody>
                  <a:tcPr marL="121750" marR="0" marT="0" marB="0">
                    <a:lnL w="952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7F7F7F"/>
                      </a:solidFill>
                      <a:prstDash val="solid"/>
                      <a:round/>
                      <a:headEnd type="none" w="sm" len="sm"/>
                      <a:tailEnd type="none" w="sm" len="sm"/>
                    </a:lnB>
                    <a:solidFill>
                      <a:schemeClr val="lt1"/>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202949">
                <a:tc>
                  <a:txBody>
                    <a:bodyPr/>
                    <a:lstStyle/>
                    <a:p>
                      <a:pPr marL="0" marR="0" lvl="0" indent="0" algn="l" rtl="0">
                        <a:lnSpc>
                          <a:spcPct val="100000"/>
                        </a:lnSpc>
                        <a:spcBef>
                          <a:spcPts val="0"/>
                        </a:spcBef>
                        <a:spcAft>
                          <a:spcPts val="0"/>
                        </a:spcAft>
                        <a:buClr>
                          <a:srgbClr val="000000"/>
                        </a:buClr>
                        <a:buSzPts val="1000"/>
                        <a:buFont typeface="Arial"/>
                        <a:buNone/>
                      </a:pPr>
                      <a:r>
                        <a:rPr lang="en-GB" sz="1300" u="none" strike="noStrike" cap="none" dirty="0">
                          <a:latin typeface="Corbel"/>
                          <a:ea typeface="Corbel"/>
                          <a:cs typeface="Corbel"/>
                          <a:sym typeface="Corbel"/>
                        </a:rPr>
                        <a:t>Hormonal therapy</a:t>
                      </a:r>
                      <a:endParaRPr sz="1300" u="none" strike="noStrike" cap="none" dirty="0">
                        <a:latin typeface="Corbel"/>
                        <a:ea typeface="Corbel"/>
                        <a:cs typeface="Corbel"/>
                        <a:sym typeface="Corbel"/>
                      </a:endParaRPr>
                    </a:p>
                  </a:txBody>
                  <a:tcPr marL="121750" marR="0" marT="0" marB="0">
                    <a:lnL w="952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202949">
                <a:tc>
                  <a:txBody>
                    <a:bodyPr/>
                    <a:lstStyle/>
                    <a:p>
                      <a:pPr marL="0" marR="0" lvl="0" indent="0" algn="l" rtl="0">
                        <a:lnSpc>
                          <a:spcPct val="100000"/>
                        </a:lnSpc>
                        <a:spcBef>
                          <a:spcPts val="0"/>
                        </a:spcBef>
                        <a:spcAft>
                          <a:spcPts val="0"/>
                        </a:spcAft>
                        <a:buClr>
                          <a:srgbClr val="000000"/>
                        </a:buClr>
                        <a:buSzPts val="1000"/>
                        <a:buFont typeface="Arial"/>
                        <a:buNone/>
                      </a:pPr>
                      <a:r>
                        <a:rPr lang="en-GB" sz="1300" u="none" strike="noStrike" cap="none" dirty="0">
                          <a:latin typeface="Corbel"/>
                          <a:ea typeface="Corbel"/>
                          <a:cs typeface="Corbel"/>
                          <a:sym typeface="Corbel"/>
                        </a:rPr>
                        <a:t>Targeted therapy</a:t>
                      </a:r>
                      <a:endParaRPr sz="1300" u="none" strike="noStrike" cap="none" dirty="0">
                        <a:latin typeface="Corbel"/>
                        <a:ea typeface="Corbel"/>
                        <a:cs typeface="Corbel"/>
                        <a:sym typeface="Corbel"/>
                      </a:endParaRPr>
                    </a:p>
                  </a:txBody>
                  <a:tcPr marL="121750" marR="0" marT="0" marB="0">
                    <a:lnL w="952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r h="202949">
                <a:tc>
                  <a:txBody>
                    <a:bodyPr/>
                    <a:lstStyle/>
                    <a:p>
                      <a:pPr marL="0" marR="0" lvl="0" indent="0" algn="l" rtl="0">
                        <a:lnSpc>
                          <a:spcPct val="100000"/>
                        </a:lnSpc>
                        <a:spcBef>
                          <a:spcPts val="0"/>
                        </a:spcBef>
                        <a:spcAft>
                          <a:spcPts val="0"/>
                        </a:spcAft>
                        <a:buClr>
                          <a:srgbClr val="000000"/>
                        </a:buClr>
                        <a:buSzPts val="1000"/>
                        <a:buFont typeface="Arial"/>
                        <a:buNone/>
                      </a:pPr>
                      <a:r>
                        <a:rPr lang="en-GB" sz="1300" u="none" strike="noStrike" cap="none" dirty="0">
                          <a:latin typeface="Corbel"/>
                          <a:ea typeface="Corbel"/>
                          <a:cs typeface="Corbel"/>
                          <a:sym typeface="Corbel"/>
                        </a:rPr>
                        <a:t>Immunotherapy</a:t>
                      </a:r>
                      <a:endParaRPr sz="1300" u="none" strike="noStrike" cap="none" dirty="0">
                        <a:latin typeface="Corbel"/>
                        <a:ea typeface="Corbel"/>
                        <a:cs typeface="Corbel"/>
                        <a:sym typeface="Corbel"/>
                      </a:endParaRPr>
                    </a:p>
                  </a:txBody>
                  <a:tcPr marL="121750" marR="0" marT="0" marB="0">
                    <a:lnL w="952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bl>
          </a:graphicData>
        </a:graphic>
      </p:graphicFrame>
      <p:sp>
        <p:nvSpPr>
          <p:cNvPr id="850" name="Google Shape;850;p81"/>
          <p:cNvSpPr/>
          <p:nvPr/>
        </p:nvSpPr>
        <p:spPr>
          <a:xfrm>
            <a:off x="269393" y="3483964"/>
            <a:ext cx="5043374" cy="3011083"/>
          </a:xfrm>
          <a:prstGeom prst="triangle">
            <a:avLst>
              <a:gd name="adj" fmla="val 49097"/>
            </a:avLst>
          </a:prstGeom>
          <a:solidFill>
            <a:schemeClr val="accent1"/>
          </a:solidFill>
          <a:ln w="19050" cap="flat" cmpd="sng">
            <a:solidFill>
              <a:schemeClr val="dk2"/>
            </a:solidFill>
            <a:prstDash val="solid"/>
            <a:round/>
            <a:headEnd type="none" w="sm" len="sm"/>
            <a:tailEnd type="none" w="sm" len="sm"/>
          </a:ln>
        </p:spPr>
        <p:txBody>
          <a:bodyPr spcFirstLastPara="1" wrap="square" lIns="121716" tIns="121716" rIns="121716" bIns="121716" anchor="ctr" anchorCtr="0">
            <a:noAutofit/>
          </a:bodyPr>
          <a:lstStyle/>
          <a:p>
            <a:pPr algn="ctr"/>
            <a:endParaRPr sz="1864" dirty="0">
              <a:solidFill>
                <a:srgbClr val="000000"/>
              </a:solidFill>
              <a:latin typeface="Arial"/>
              <a:ea typeface="Arial"/>
              <a:cs typeface="Arial"/>
              <a:sym typeface="Arial"/>
            </a:endParaRPr>
          </a:p>
        </p:txBody>
      </p:sp>
      <p:sp>
        <p:nvSpPr>
          <p:cNvPr id="851" name="Google Shape;851;p81"/>
          <p:cNvSpPr/>
          <p:nvPr/>
        </p:nvSpPr>
        <p:spPr>
          <a:xfrm>
            <a:off x="1474738" y="3295763"/>
            <a:ext cx="2597993" cy="1713884"/>
          </a:xfrm>
          <a:prstGeom prst="triangle">
            <a:avLst>
              <a:gd name="adj" fmla="val 48332"/>
            </a:avLst>
          </a:prstGeom>
          <a:solidFill>
            <a:srgbClr val="BA45AA"/>
          </a:solidFill>
          <a:ln w="19050" cap="flat" cmpd="sng">
            <a:solidFill>
              <a:schemeClr val="dk2"/>
            </a:solidFill>
            <a:prstDash val="solid"/>
            <a:round/>
            <a:headEnd type="none" w="sm" len="sm"/>
            <a:tailEnd type="none" w="sm" len="sm"/>
          </a:ln>
        </p:spPr>
        <p:txBody>
          <a:bodyPr spcFirstLastPara="1" wrap="square" lIns="121716" tIns="121716" rIns="121716" bIns="121716" anchor="ctr" anchorCtr="0">
            <a:noAutofit/>
          </a:bodyPr>
          <a:lstStyle/>
          <a:p>
            <a:pPr algn="ctr"/>
            <a:endParaRPr sz="1864" dirty="0">
              <a:solidFill>
                <a:schemeClr val="bg1"/>
              </a:solidFill>
              <a:latin typeface="Arial"/>
              <a:ea typeface="Arial"/>
              <a:cs typeface="Arial"/>
              <a:sym typeface="Arial"/>
            </a:endParaRPr>
          </a:p>
        </p:txBody>
      </p:sp>
      <p:sp>
        <p:nvSpPr>
          <p:cNvPr id="852" name="Google Shape;852;p81"/>
          <p:cNvSpPr txBox="1"/>
          <p:nvPr/>
        </p:nvSpPr>
        <p:spPr>
          <a:xfrm>
            <a:off x="1741825" y="4297965"/>
            <a:ext cx="2051068" cy="372340"/>
          </a:xfrm>
          <a:prstGeom prst="rect">
            <a:avLst/>
          </a:prstGeom>
          <a:noFill/>
          <a:ln>
            <a:noFill/>
          </a:ln>
        </p:spPr>
        <p:txBody>
          <a:bodyPr spcFirstLastPara="1" wrap="square" lIns="121716" tIns="121716" rIns="121716" bIns="121716" anchor="t" anchorCtr="0">
            <a:noAutofit/>
          </a:bodyPr>
          <a:lstStyle/>
          <a:p>
            <a:pPr algn="ctr"/>
            <a:r>
              <a:rPr lang="en-GB" sz="1731" b="1" u="sng" dirty="0">
                <a:solidFill>
                  <a:schemeClr val="bg1"/>
                </a:solidFill>
                <a:latin typeface="Arial"/>
                <a:ea typeface="Arial"/>
                <a:cs typeface="Arial"/>
                <a:sym typeface="Arial"/>
              </a:rPr>
              <a:t>Primary Subset</a:t>
            </a:r>
            <a:endParaRPr sz="1731" b="1" u="sng" dirty="0">
              <a:solidFill>
                <a:schemeClr val="bg1"/>
              </a:solidFill>
              <a:latin typeface="Arial"/>
              <a:ea typeface="Arial"/>
              <a:cs typeface="Arial"/>
              <a:sym typeface="Arial"/>
            </a:endParaRPr>
          </a:p>
          <a:p>
            <a:pPr algn="ctr"/>
            <a:r>
              <a:rPr lang="en-GB" sz="1731" b="1" u="sng" dirty="0">
                <a:solidFill>
                  <a:schemeClr val="bg1"/>
                </a:solidFill>
                <a:latin typeface="Arial"/>
                <a:ea typeface="Arial"/>
                <a:cs typeface="Arial"/>
                <a:sym typeface="Arial"/>
              </a:rPr>
              <a:t>Q29</a:t>
            </a:r>
            <a:endParaRPr sz="1731" b="1" u="sng" dirty="0">
              <a:solidFill>
                <a:schemeClr val="bg1"/>
              </a:solidFill>
              <a:latin typeface="Arial"/>
              <a:ea typeface="Arial"/>
              <a:cs typeface="Arial"/>
              <a:sym typeface="Arial"/>
            </a:endParaRPr>
          </a:p>
        </p:txBody>
      </p:sp>
      <p:sp>
        <p:nvSpPr>
          <p:cNvPr id="853" name="Google Shape;853;p81"/>
          <p:cNvSpPr txBox="1"/>
          <p:nvPr/>
        </p:nvSpPr>
        <p:spPr>
          <a:xfrm>
            <a:off x="1360247" y="5338649"/>
            <a:ext cx="2861667" cy="814195"/>
          </a:xfrm>
          <a:prstGeom prst="rect">
            <a:avLst/>
          </a:prstGeom>
          <a:noFill/>
          <a:ln>
            <a:noFill/>
          </a:ln>
        </p:spPr>
        <p:txBody>
          <a:bodyPr spcFirstLastPara="1" wrap="square" lIns="121716" tIns="121716" rIns="121716" bIns="121716" anchor="t" anchorCtr="0">
            <a:noAutofit/>
          </a:bodyPr>
          <a:lstStyle/>
          <a:p>
            <a:pPr algn="ctr"/>
            <a:r>
              <a:rPr lang="en-GB" sz="1731" b="1" u="sng" dirty="0">
                <a:solidFill>
                  <a:schemeClr val="lt1"/>
                </a:solidFill>
                <a:latin typeface="Arial"/>
                <a:ea typeface="Arial"/>
                <a:cs typeface="Arial"/>
                <a:sym typeface="Arial"/>
              </a:rPr>
              <a:t>Full Breast Cancer Set</a:t>
            </a:r>
            <a:endParaRPr sz="1731" b="1" u="sng" dirty="0">
              <a:solidFill>
                <a:schemeClr val="lt1"/>
              </a:solidFill>
              <a:latin typeface="Arial"/>
              <a:ea typeface="Arial"/>
              <a:cs typeface="Arial"/>
              <a:sym typeface="Arial"/>
            </a:endParaRPr>
          </a:p>
          <a:p>
            <a:pPr algn="ctr"/>
            <a:r>
              <a:rPr lang="en-GB" sz="1731" b="1" u="sng" dirty="0">
                <a:solidFill>
                  <a:schemeClr val="lt1"/>
                </a:solidFill>
                <a:latin typeface="Arial"/>
                <a:ea typeface="Arial"/>
                <a:cs typeface="Arial"/>
                <a:sym typeface="Arial"/>
              </a:rPr>
              <a:t>Q129</a:t>
            </a:r>
            <a:endParaRPr sz="1731" b="1" u="sng" dirty="0">
              <a:solidFill>
                <a:schemeClr val="lt1"/>
              </a:solidFill>
              <a:latin typeface="Arial"/>
              <a:ea typeface="Arial"/>
              <a:cs typeface="Arial"/>
              <a:sym typeface="Arial"/>
            </a:endParaRPr>
          </a:p>
        </p:txBody>
      </p:sp>
      <p:sp>
        <p:nvSpPr>
          <p:cNvPr id="854" name="Google Shape;854;p81"/>
          <p:cNvSpPr txBox="1"/>
          <p:nvPr/>
        </p:nvSpPr>
        <p:spPr>
          <a:xfrm>
            <a:off x="269393" y="828317"/>
            <a:ext cx="4878777" cy="2336715"/>
          </a:xfrm>
          <a:prstGeom prst="rect">
            <a:avLst/>
          </a:prstGeom>
          <a:noFill/>
          <a:ln>
            <a:noFill/>
          </a:ln>
        </p:spPr>
        <p:txBody>
          <a:bodyPr spcFirstLastPara="1" wrap="square" lIns="121716" tIns="121716" rIns="121716" bIns="121716" anchor="t" anchorCtr="0">
            <a:noAutofit/>
          </a:bodyPr>
          <a:lstStyle/>
          <a:p>
            <a:r>
              <a:rPr lang="en-GB" sz="1998" b="1" dirty="0">
                <a:latin typeface="Arial"/>
                <a:ea typeface="Arial"/>
                <a:cs typeface="Arial"/>
                <a:sym typeface="Arial"/>
              </a:rPr>
              <a:t>Case Mix + Treatment Factors + </a:t>
            </a:r>
            <a:r>
              <a:rPr lang="en-GB" sz="1998" b="1" i="1" dirty="0">
                <a:latin typeface="Arial"/>
                <a:ea typeface="Arial"/>
                <a:cs typeface="Arial"/>
                <a:sym typeface="Arial"/>
              </a:rPr>
              <a:t>Essential</a:t>
            </a:r>
            <a:r>
              <a:rPr lang="en-GB" sz="1998" b="1" dirty="0">
                <a:latin typeface="Arial"/>
                <a:ea typeface="Arial"/>
                <a:cs typeface="Arial"/>
                <a:sym typeface="Arial"/>
              </a:rPr>
              <a:t> patient and clinically-reported outcomes</a:t>
            </a:r>
            <a:endParaRPr sz="1998" b="1" dirty="0">
              <a:latin typeface="Arial"/>
              <a:ea typeface="Arial"/>
              <a:cs typeface="Arial"/>
              <a:sym typeface="Arial"/>
            </a:endParaRPr>
          </a:p>
          <a:p>
            <a:endParaRPr sz="1864" b="1" dirty="0">
              <a:solidFill>
                <a:srgbClr val="FD5000"/>
              </a:solidFill>
              <a:latin typeface="Arial"/>
              <a:ea typeface="Arial"/>
              <a:cs typeface="Arial"/>
              <a:sym typeface="Arial"/>
            </a:endParaRPr>
          </a:p>
          <a:p>
            <a:pPr marL="456640" indent="-338252">
              <a:buClr>
                <a:schemeClr val="accent5"/>
              </a:buClr>
              <a:buSzPts val="1400"/>
              <a:buFont typeface="Arial"/>
              <a:buChar char="-"/>
            </a:pPr>
            <a:r>
              <a:rPr lang="en-GB" sz="1864" dirty="0">
                <a:solidFill>
                  <a:schemeClr val="dk2"/>
                </a:solidFill>
                <a:latin typeface="Arial"/>
                <a:ea typeface="Arial"/>
                <a:cs typeface="Arial"/>
                <a:sym typeface="Arial"/>
              </a:rPr>
              <a:t>66 Case Mix (</a:t>
            </a:r>
            <a:r>
              <a:rPr lang="en-GB" sz="1864" i="1" dirty="0">
                <a:solidFill>
                  <a:schemeClr val="dk2"/>
                </a:solidFill>
                <a:latin typeface="Arial"/>
                <a:ea typeface="Arial"/>
                <a:cs typeface="Arial"/>
                <a:sym typeface="Arial"/>
              </a:rPr>
              <a:t>29 clinical, 37 patient</a:t>
            </a:r>
            <a:r>
              <a:rPr lang="en-GB" sz="1864" dirty="0">
                <a:solidFill>
                  <a:schemeClr val="dk2"/>
                </a:solidFill>
                <a:latin typeface="Arial"/>
                <a:ea typeface="Arial"/>
                <a:cs typeface="Arial"/>
                <a:sym typeface="Arial"/>
              </a:rPr>
              <a:t>)</a:t>
            </a:r>
            <a:endParaRPr sz="1864" dirty="0">
              <a:solidFill>
                <a:schemeClr val="dk2"/>
              </a:solidFill>
              <a:latin typeface="Arial"/>
              <a:ea typeface="Arial"/>
              <a:cs typeface="Arial"/>
              <a:sym typeface="Arial"/>
            </a:endParaRPr>
          </a:p>
          <a:p>
            <a:pPr marL="456640" indent="-338252">
              <a:buClr>
                <a:schemeClr val="accent5"/>
              </a:buClr>
              <a:buSzPts val="1400"/>
              <a:buFont typeface="Arial"/>
              <a:buChar char="-"/>
            </a:pPr>
            <a:r>
              <a:rPr lang="en-GB" sz="1864" dirty="0">
                <a:solidFill>
                  <a:schemeClr val="dk2"/>
                </a:solidFill>
                <a:latin typeface="Arial"/>
                <a:ea typeface="Arial"/>
                <a:cs typeface="Arial"/>
                <a:sym typeface="Arial"/>
              </a:rPr>
              <a:t>28 Treatment Factors (</a:t>
            </a:r>
            <a:r>
              <a:rPr lang="en-GB" sz="1864" i="1" dirty="0">
                <a:solidFill>
                  <a:schemeClr val="dk2"/>
                </a:solidFill>
                <a:latin typeface="Arial"/>
                <a:ea typeface="Arial"/>
                <a:cs typeface="Arial"/>
                <a:sym typeface="Arial"/>
              </a:rPr>
              <a:t>all clinical</a:t>
            </a:r>
            <a:r>
              <a:rPr lang="en-GB" sz="1864" dirty="0">
                <a:solidFill>
                  <a:schemeClr val="dk2"/>
                </a:solidFill>
                <a:latin typeface="Arial"/>
                <a:ea typeface="Arial"/>
                <a:cs typeface="Arial"/>
                <a:sym typeface="Arial"/>
              </a:rPr>
              <a:t>)</a:t>
            </a:r>
            <a:endParaRPr sz="1864" dirty="0">
              <a:solidFill>
                <a:schemeClr val="dk2"/>
              </a:solidFill>
              <a:latin typeface="Arial"/>
              <a:ea typeface="Arial"/>
              <a:cs typeface="Arial"/>
              <a:sym typeface="Arial"/>
            </a:endParaRPr>
          </a:p>
          <a:p>
            <a:pPr marL="456640" indent="-338252">
              <a:buClr>
                <a:schemeClr val="accent5"/>
              </a:buClr>
              <a:buSzPts val="1400"/>
              <a:buFont typeface="Arial"/>
              <a:buChar char="-"/>
            </a:pPr>
            <a:r>
              <a:rPr lang="en-GB" sz="1864" dirty="0">
                <a:solidFill>
                  <a:schemeClr val="dk2"/>
                </a:solidFill>
                <a:latin typeface="Arial"/>
                <a:ea typeface="Arial"/>
                <a:cs typeface="Arial"/>
                <a:sym typeface="Arial"/>
              </a:rPr>
              <a:t>25 </a:t>
            </a:r>
            <a:r>
              <a:rPr lang="en-GB" sz="1864" i="1" dirty="0">
                <a:solidFill>
                  <a:schemeClr val="dk2"/>
                </a:solidFill>
                <a:latin typeface="Arial"/>
                <a:ea typeface="Arial"/>
                <a:cs typeface="Arial"/>
                <a:sym typeface="Arial"/>
              </a:rPr>
              <a:t>patient-reported </a:t>
            </a:r>
            <a:r>
              <a:rPr lang="en-GB" sz="1864" dirty="0">
                <a:solidFill>
                  <a:schemeClr val="dk2"/>
                </a:solidFill>
                <a:latin typeface="Arial"/>
                <a:ea typeface="Arial"/>
                <a:cs typeface="Arial"/>
                <a:sym typeface="Arial"/>
              </a:rPr>
              <a:t>outcomes </a:t>
            </a:r>
            <a:endParaRPr sz="1864" dirty="0">
              <a:solidFill>
                <a:schemeClr val="dk2"/>
              </a:solidFill>
              <a:latin typeface="Arial"/>
              <a:ea typeface="Arial"/>
              <a:cs typeface="Arial"/>
              <a:sym typeface="Arial"/>
            </a:endParaRPr>
          </a:p>
          <a:p>
            <a:pPr marL="456640" indent="-338252">
              <a:buClr>
                <a:schemeClr val="accent5"/>
              </a:buClr>
              <a:buSzPts val="1400"/>
              <a:buFont typeface="Arial"/>
              <a:buChar char="-"/>
            </a:pPr>
            <a:r>
              <a:rPr lang="en-GB" sz="1864" dirty="0">
                <a:solidFill>
                  <a:schemeClr val="dk2"/>
                </a:solidFill>
                <a:latin typeface="Arial"/>
                <a:ea typeface="Arial"/>
                <a:cs typeface="Arial"/>
                <a:sym typeface="Arial"/>
              </a:rPr>
              <a:t>4 </a:t>
            </a:r>
            <a:r>
              <a:rPr lang="en-GB" sz="1864" i="1" dirty="0">
                <a:solidFill>
                  <a:schemeClr val="dk2"/>
                </a:solidFill>
                <a:latin typeface="Arial"/>
                <a:ea typeface="Arial"/>
                <a:cs typeface="Arial"/>
                <a:sym typeface="Arial"/>
              </a:rPr>
              <a:t>clinically-reported</a:t>
            </a:r>
            <a:r>
              <a:rPr lang="en-GB" sz="1864" dirty="0">
                <a:solidFill>
                  <a:schemeClr val="dk2"/>
                </a:solidFill>
                <a:latin typeface="Arial"/>
                <a:ea typeface="Arial"/>
                <a:cs typeface="Arial"/>
                <a:sym typeface="Arial"/>
              </a:rPr>
              <a:t> outcomes</a:t>
            </a:r>
            <a:endParaRPr sz="1864" dirty="0">
              <a:solidFill>
                <a:schemeClr val="dk2"/>
              </a:solidFill>
              <a:latin typeface="Arial"/>
              <a:ea typeface="Arial"/>
              <a:cs typeface="Arial"/>
              <a:sym typeface="Arial"/>
            </a:endParaRPr>
          </a:p>
          <a:p>
            <a:endParaRPr sz="2397" b="1" dirty="0">
              <a:solidFill>
                <a:srgbClr val="FD5000"/>
              </a:solidFill>
              <a:latin typeface="Arial"/>
              <a:ea typeface="Arial"/>
              <a:cs typeface="Arial"/>
              <a:sym typeface="Arial"/>
            </a:endParaRPr>
          </a:p>
        </p:txBody>
      </p:sp>
      <p:sp>
        <p:nvSpPr>
          <p:cNvPr id="855" name="Google Shape;855;p81"/>
          <p:cNvSpPr txBox="1">
            <a:spLocks noGrp="1"/>
          </p:cNvSpPr>
          <p:nvPr>
            <p:ph type="title" idx="4294967295"/>
          </p:nvPr>
        </p:nvSpPr>
        <p:spPr>
          <a:xfrm>
            <a:off x="358816" y="288803"/>
            <a:ext cx="10515600" cy="1325563"/>
          </a:xfrm>
          <a:prstGeom prst="rect">
            <a:avLst/>
          </a:prstGeom>
          <a:noFill/>
          <a:ln>
            <a:noFill/>
          </a:ln>
        </p:spPr>
        <p:txBody>
          <a:bodyPr spcFirstLastPara="1" vert="horz" wrap="square" lIns="0" tIns="0" rIns="0" bIns="0" rtlCol="0" anchor="t" anchorCtr="0">
            <a:noAutofit/>
          </a:bodyPr>
          <a:lstStyle/>
          <a:p>
            <a:pPr>
              <a:buClr>
                <a:srgbClr val="003865"/>
              </a:buClr>
              <a:buSzPts val="1800"/>
            </a:pPr>
            <a:r>
              <a:rPr lang="en-GB" sz="3700" dirty="0"/>
              <a:t>The Breast Cancer primary subset:  </a:t>
            </a:r>
            <a:endParaRPr sz="37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grpSp>
        <p:nvGrpSpPr>
          <p:cNvPr id="9" name="Group 8">
            <a:extLst>
              <a:ext uri="{FF2B5EF4-FFF2-40B4-BE49-F238E27FC236}">
                <a16:creationId xmlns:a16="http://schemas.microsoft.com/office/drawing/2014/main" id="{827F915F-9116-A14A-5F92-89DC80EC1391}"/>
              </a:ext>
            </a:extLst>
          </p:cNvPr>
          <p:cNvGrpSpPr/>
          <p:nvPr/>
        </p:nvGrpSpPr>
        <p:grpSpPr>
          <a:xfrm>
            <a:off x="1914525" y="2016826"/>
            <a:ext cx="7195303" cy="3923575"/>
            <a:chOff x="422074" y="1775773"/>
            <a:chExt cx="11362542" cy="4995601"/>
          </a:xfrm>
        </p:grpSpPr>
        <p:pic>
          <p:nvPicPr>
            <p:cNvPr id="861" name="Google Shape;861;p82"/>
            <p:cNvPicPr preferRelativeResize="0"/>
            <p:nvPr/>
          </p:nvPicPr>
          <p:blipFill rotWithShape="1">
            <a:blip r:embed="rId3">
              <a:alphaModFix/>
            </a:blip>
            <a:srcRect/>
            <a:stretch/>
          </p:blipFill>
          <p:spPr>
            <a:xfrm>
              <a:off x="2029294" y="2586283"/>
              <a:ext cx="8397275" cy="3976568"/>
            </a:xfrm>
            <a:prstGeom prst="rect">
              <a:avLst/>
            </a:prstGeom>
            <a:noFill/>
            <a:ln>
              <a:noFill/>
            </a:ln>
          </p:spPr>
        </p:pic>
        <p:sp>
          <p:nvSpPr>
            <p:cNvPr id="862" name="Google Shape;862;p82"/>
            <p:cNvSpPr/>
            <p:nvPr/>
          </p:nvSpPr>
          <p:spPr>
            <a:xfrm>
              <a:off x="5752553" y="4448927"/>
              <a:ext cx="202407" cy="127692"/>
            </a:xfrm>
            <a:prstGeom prst="star5">
              <a:avLst>
                <a:gd name="adj" fmla="val 0"/>
                <a:gd name="hf" fmla="val 105146"/>
                <a:gd name="vf" fmla="val 110557"/>
              </a:avLst>
            </a:prstGeom>
            <a:solidFill>
              <a:schemeClr val="accent1"/>
            </a:solidFill>
            <a:ln>
              <a:noFill/>
            </a:ln>
          </p:spPr>
          <p:txBody>
            <a:bodyPr spcFirstLastPara="1" wrap="square" lIns="107734" tIns="96148" rIns="107734" bIns="96148" anchor="ctr" anchorCtr="0">
              <a:noAutofit/>
            </a:bodyPr>
            <a:lstStyle/>
            <a:p>
              <a:pPr algn="ctr">
                <a:buClr>
                  <a:srgbClr val="000000"/>
                </a:buClr>
                <a:buSzPts val="900"/>
              </a:pPr>
              <a:endParaRPr sz="1199" dirty="0">
                <a:solidFill>
                  <a:srgbClr val="000000"/>
                </a:solidFill>
                <a:latin typeface="Corbel"/>
                <a:ea typeface="Corbel"/>
                <a:cs typeface="Corbel"/>
                <a:sym typeface="Corbel"/>
              </a:endParaRPr>
            </a:p>
          </p:txBody>
        </p:sp>
        <p:sp>
          <p:nvSpPr>
            <p:cNvPr id="863" name="Google Shape;863;p82"/>
            <p:cNvSpPr/>
            <p:nvPr/>
          </p:nvSpPr>
          <p:spPr>
            <a:xfrm>
              <a:off x="6023879" y="4157266"/>
              <a:ext cx="202407" cy="127692"/>
            </a:xfrm>
            <a:prstGeom prst="star5">
              <a:avLst>
                <a:gd name="adj" fmla="val 19098"/>
                <a:gd name="hf" fmla="val 105146"/>
                <a:gd name="vf" fmla="val 110557"/>
              </a:avLst>
            </a:prstGeom>
            <a:solidFill>
              <a:schemeClr val="accent1"/>
            </a:solidFill>
            <a:ln>
              <a:noFill/>
            </a:ln>
          </p:spPr>
          <p:txBody>
            <a:bodyPr spcFirstLastPara="1" wrap="square" lIns="107734" tIns="96148" rIns="107734" bIns="96148" anchor="ctr" anchorCtr="0">
              <a:noAutofit/>
            </a:bodyPr>
            <a:lstStyle/>
            <a:p>
              <a:pPr algn="ctr">
                <a:buClr>
                  <a:srgbClr val="000000"/>
                </a:buClr>
                <a:buSzPts val="900"/>
              </a:pPr>
              <a:endParaRPr sz="1199" dirty="0">
                <a:solidFill>
                  <a:srgbClr val="000000"/>
                </a:solidFill>
                <a:latin typeface="Corbel"/>
                <a:ea typeface="Corbel"/>
                <a:cs typeface="Corbel"/>
                <a:sym typeface="Corbel"/>
              </a:endParaRPr>
            </a:p>
          </p:txBody>
        </p:sp>
        <p:cxnSp>
          <p:nvCxnSpPr>
            <p:cNvPr id="864" name="Google Shape;864;p82"/>
            <p:cNvCxnSpPr>
              <a:stCxn id="865" idx="2"/>
              <a:endCxn id="866" idx="4"/>
            </p:cNvCxnSpPr>
            <p:nvPr/>
          </p:nvCxnSpPr>
          <p:spPr>
            <a:xfrm flipH="1">
              <a:off x="6908349" y="2273118"/>
              <a:ext cx="2806380" cy="2470671"/>
            </a:xfrm>
            <a:prstGeom prst="straightConnector1">
              <a:avLst/>
            </a:prstGeom>
            <a:noFill/>
            <a:ln w="19050" cap="flat" cmpd="sng">
              <a:solidFill>
                <a:srgbClr val="93C47D"/>
              </a:solidFill>
              <a:prstDash val="solid"/>
              <a:round/>
              <a:headEnd type="none" w="sm" len="sm"/>
              <a:tailEnd type="none" w="sm" len="sm"/>
            </a:ln>
          </p:spPr>
        </p:cxnSp>
        <p:cxnSp>
          <p:nvCxnSpPr>
            <p:cNvPr id="868" name="Google Shape;868;p82"/>
            <p:cNvCxnSpPr>
              <a:stCxn id="869" idx="3"/>
              <a:endCxn id="863" idx="0"/>
            </p:cNvCxnSpPr>
            <p:nvPr/>
          </p:nvCxnSpPr>
          <p:spPr>
            <a:xfrm>
              <a:off x="5796774" y="2458509"/>
              <a:ext cx="328309" cy="1698757"/>
            </a:xfrm>
            <a:prstGeom prst="straightConnector1">
              <a:avLst/>
            </a:prstGeom>
            <a:noFill/>
            <a:ln w="19050" cap="flat" cmpd="sng">
              <a:solidFill>
                <a:srgbClr val="93C47D"/>
              </a:solidFill>
              <a:prstDash val="solid"/>
              <a:round/>
              <a:headEnd type="none" w="sm" len="sm"/>
              <a:tailEnd type="none" w="sm" len="sm"/>
            </a:ln>
          </p:spPr>
        </p:cxnSp>
        <p:sp>
          <p:nvSpPr>
            <p:cNvPr id="871" name="Google Shape;871;p82"/>
            <p:cNvSpPr/>
            <p:nvPr/>
          </p:nvSpPr>
          <p:spPr>
            <a:xfrm>
              <a:off x="4493678" y="5810635"/>
              <a:ext cx="202407" cy="127692"/>
            </a:xfrm>
            <a:prstGeom prst="star5">
              <a:avLst>
                <a:gd name="adj" fmla="val 19098"/>
                <a:gd name="hf" fmla="val 105146"/>
                <a:gd name="vf" fmla="val 110557"/>
              </a:avLst>
            </a:prstGeom>
            <a:solidFill>
              <a:schemeClr val="accent1"/>
            </a:solidFill>
            <a:ln>
              <a:noFill/>
            </a:ln>
          </p:spPr>
          <p:txBody>
            <a:bodyPr spcFirstLastPara="1" wrap="square" lIns="107734" tIns="96148" rIns="107734" bIns="96148" anchor="ctr" anchorCtr="0">
              <a:noAutofit/>
            </a:bodyPr>
            <a:lstStyle/>
            <a:p>
              <a:pPr algn="ctr">
                <a:buClr>
                  <a:srgbClr val="000000"/>
                </a:buClr>
                <a:buSzPts val="900"/>
              </a:pPr>
              <a:endParaRPr sz="1199" dirty="0">
                <a:solidFill>
                  <a:srgbClr val="000000"/>
                </a:solidFill>
                <a:latin typeface="Corbel"/>
                <a:ea typeface="Corbel"/>
                <a:cs typeface="Corbel"/>
                <a:sym typeface="Corbel"/>
              </a:endParaRPr>
            </a:p>
          </p:txBody>
        </p:sp>
        <p:cxnSp>
          <p:nvCxnSpPr>
            <p:cNvPr id="872" name="Google Shape;872;p82"/>
            <p:cNvCxnSpPr>
              <a:cxnSpLocks/>
              <a:endCxn id="871" idx="2"/>
            </p:cNvCxnSpPr>
            <p:nvPr/>
          </p:nvCxnSpPr>
          <p:spPr>
            <a:xfrm>
              <a:off x="2515503" y="5063980"/>
              <a:ext cx="2016831" cy="874347"/>
            </a:xfrm>
            <a:prstGeom prst="straightConnector1">
              <a:avLst/>
            </a:prstGeom>
            <a:noFill/>
            <a:ln w="19050" cap="flat" cmpd="sng">
              <a:solidFill>
                <a:srgbClr val="93C47D"/>
              </a:solidFill>
              <a:prstDash val="solid"/>
              <a:round/>
              <a:headEnd type="none" w="sm" len="sm"/>
              <a:tailEnd type="none" w="sm" len="sm"/>
            </a:ln>
          </p:spPr>
        </p:cxnSp>
        <p:sp>
          <p:nvSpPr>
            <p:cNvPr id="876" name="Google Shape;876;p82"/>
            <p:cNvSpPr/>
            <p:nvPr/>
          </p:nvSpPr>
          <p:spPr>
            <a:xfrm>
              <a:off x="5752553" y="4487623"/>
              <a:ext cx="202407" cy="127692"/>
            </a:xfrm>
            <a:prstGeom prst="star5">
              <a:avLst>
                <a:gd name="adj" fmla="val 0"/>
                <a:gd name="hf" fmla="val 105146"/>
                <a:gd name="vf" fmla="val 110557"/>
              </a:avLst>
            </a:prstGeom>
            <a:solidFill>
              <a:schemeClr val="accent1"/>
            </a:solidFill>
            <a:ln>
              <a:noFill/>
            </a:ln>
          </p:spPr>
          <p:txBody>
            <a:bodyPr spcFirstLastPara="1" wrap="square" lIns="107734" tIns="96148" rIns="107734" bIns="96148" anchor="ctr" anchorCtr="0">
              <a:noAutofit/>
            </a:bodyPr>
            <a:lstStyle/>
            <a:p>
              <a:pPr algn="ctr">
                <a:buClr>
                  <a:srgbClr val="000000"/>
                </a:buClr>
                <a:buSzPts val="900"/>
              </a:pPr>
              <a:endParaRPr sz="1199" dirty="0">
                <a:solidFill>
                  <a:srgbClr val="000000"/>
                </a:solidFill>
                <a:latin typeface="Corbel"/>
                <a:ea typeface="Corbel"/>
                <a:cs typeface="Corbel"/>
                <a:sym typeface="Corbel"/>
              </a:endParaRPr>
            </a:p>
          </p:txBody>
        </p:sp>
        <p:cxnSp>
          <p:nvCxnSpPr>
            <p:cNvPr id="877" name="Google Shape;877;p82"/>
            <p:cNvCxnSpPr>
              <a:cxnSpLocks/>
              <a:endCxn id="879" idx="1"/>
            </p:cNvCxnSpPr>
            <p:nvPr/>
          </p:nvCxnSpPr>
          <p:spPr>
            <a:xfrm>
              <a:off x="2636559" y="2341180"/>
              <a:ext cx="3270708" cy="1919277"/>
            </a:xfrm>
            <a:prstGeom prst="straightConnector1">
              <a:avLst/>
            </a:prstGeom>
            <a:noFill/>
            <a:ln w="19050" cap="flat" cmpd="sng">
              <a:solidFill>
                <a:srgbClr val="93C47D"/>
              </a:solidFill>
              <a:prstDash val="solid"/>
              <a:round/>
              <a:headEnd type="none" w="sm" len="sm"/>
              <a:tailEnd type="none" w="sm" len="sm"/>
            </a:ln>
          </p:spPr>
        </p:cxnSp>
        <p:sp>
          <p:nvSpPr>
            <p:cNvPr id="880" name="Google Shape;880;p82"/>
            <p:cNvSpPr/>
            <p:nvPr/>
          </p:nvSpPr>
          <p:spPr>
            <a:xfrm>
              <a:off x="9296298" y="6232528"/>
              <a:ext cx="202407" cy="127692"/>
            </a:xfrm>
            <a:prstGeom prst="star5">
              <a:avLst>
                <a:gd name="adj" fmla="val 0"/>
                <a:gd name="hf" fmla="val 105146"/>
                <a:gd name="vf" fmla="val 110557"/>
              </a:avLst>
            </a:prstGeom>
            <a:solidFill>
              <a:schemeClr val="accent1"/>
            </a:solidFill>
            <a:ln>
              <a:noFill/>
            </a:ln>
          </p:spPr>
          <p:txBody>
            <a:bodyPr spcFirstLastPara="1" wrap="square" lIns="107734" tIns="96148" rIns="107734" bIns="96148" anchor="ctr" anchorCtr="0">
              <a:noAutofit/>
            </a:bodyPr>
            <a:lstStyle/>
            <a:p>
              <a:pPr algn="ctr">
                <a:buClr>
                  <a:srgbClr val="000000"/>
                </a:buClr>
                <a:buSzPts val="900"/>
              </a:pPr>
              <a:endParaRPr sz="1199" dirty="0">
                <a:solidFill>
                  <a:srgbClr val="000000"/>
                </a:solidFill>
                <a:latin typeface="Corbel"/>
                <a:ea typeface="Corbel"/>
                <a:cs typeface="Corbel"/>
                <a:sym typeface="Corbel"/>
              </a:endParaRPr>
            </a:p>
          </p:txBody>
        </p:sp>
        <p:cxnSp>
          <p:nvCxnSpPr>
            <p:cNvPr id="881" name="Google Shape;881;p82"/>
            <p:cNvCxnSpPr>
              <a:cxnSpLocks/>
              <a:stCxn id="882" idx="2"/>
              <a:endCxn id="883" idx="2"/>
            </p:cNvCxnSpPr>
            <p:nvPr/>
          </p:nvCxnSpPr>
          <p:spPr>
            <a:xfrm flipH="1">
              <a:off x="9262175" y="5243244"/>
              <a:ext cx="482111" cy="755422"/>
            </a:xfrm>
            <a:prstGeom prst="straightConnector1">
              <a:avLst/>
            </a:prstGeom>
            <a:noFill/>
            <a:ln w="19050" cap="flat" cmpd="sng">
              <a:solidFill>
                <a:srgbClr val="93C47D"/>
              </a:solidFill>
              <a:prstDash val="solid"/>
              <a:round/>
              <a:headEnd type="none" w="sm" len="sm"/>
              <a:tailEnd type="none" w="sm" len="sm"/>
            </a:ln>
          </p:spPr>
        </p:cxnSp>
        <p:sp>
          <p:nvSpPr>
            <p:cNvPr id="884" name="Google Shape;884;p82"/>
            <p:cNvSpPr/>
            <p:nvPr/>
          </p:nvSpPr>
          <p:spPr>
            <a:xfrm>
              <a:off x="6986307" y="5604050"/>
              <a:ext cx="202407" cy="127692"/>
            </a:xfrm>
            <a:prstGeom prst="star5">
              <a:avLst>
                <a:gd name="adj" fmla="val 0"/>
                <a:gd name="hf" fmla="val 105146"/>
                <a:gd name="vf" fmla="val 110557"/>
              </a:avLst>
            </a:prstGeom>
            <a:solidFill>
              <a:schemeClr val="accent1"/>
            </a:solidFill>
            <a:ln>
              <a:noFill/>
            </a:ln>
          </p:spPr>
          <p:txBody>
            <a:bodyPr spcFirstLastPara="1" wrap="square" lIns="107734" tIns="96148" rIns="107734" bIns="96148" anchor="ctr" anchorCtr="0">
              <a:noAutofit/>
            </a:bodyPr>
            <a:lstStyle/>
            <a:p>
              <a:pPr algn="ctr">
                <a:buClr>
                  <a:srgbClr val="000000"/>
                </a:buClr>
                <a:buSzPts val="900"/>
              </a:pPr>
              <a:endParaRPr sz="1199" dirty="0">
                <a:solidFill>
                  <a:srgbClr val="000000"/>
                </a:solidFill>
                <a:latin typeface="Corbel"/>
                <a:ea typeface="Corbel"/>
                <a:cs typeface="Corbel"/>
                <a:sym typeface="Corbel"/>
              </a:endParaRPr>
            </a:p>
          </p:txBody>
        </p:sp>
        <p:sp>
          <p:nvSpPr>
            <p:cNvPr id="866" name="Google Shape;866;p82"/>
            <p:cNvSpPr/>
            <p:nvPr/>
          </p:nvSpPr>
          <p:spPr>
            <a:xfrm>
              <a:off x="6705942" y="4695015"/>
              <a:ext cx="202407" cy="127692"/>
            </a:xfrm>
            <a:prstGeom prst="star5">
              <a:avLst>
                <a:gd name="adj" fmla="val 19098"/>
                <a:gd name="hf" fmla="val 105146"/>
                <a:gd name="vf" fmla="val 110557"/>
              </a:avLst>
            </a:prstGeom>
            <a:solidFill>
              <a:schemeClr val="accent1"/>
            </a:solidFill>
            <a:ln>
              <a:noFill/>
            </a:ln>
          </p:spPr>
          <p:txBody>
            <a:bodyPr spcFirstLastPara="1" wrap="square" lIns="107734" tIns="96148" rIns="107734" bIns="96148" anchor="ctr" anchorCtr="0">
              <a:noAutofit/>
            </a:bodyPr>
            <a:lstStyle/>
            <a:p>
              <a:pPr algn="ctr">
                <a:buClr>
                  <a:srgbClr val="000000"/>
                </a:buClr>
                <a:buSzPts val="900"/>
              </a:pPr>
              <a:endParaRPr sz="1199" dirty="0">
                <a:solidFill>
                  <a:srgbClr val="000000"/>
                </a:solidFill>
                <a:latin typeface="Corbel"/>
                <a:ea typeface="Corbel"/>
                <a:cs typeface="Corbel"/>
                <a:sym typeface="Corbel"/>
              </a:endParaRPr>
            </a:p>
          </p:txBody>
        </p:sp>
        <p:sp>
          <p:nvSpPr>
            <p:cNvPr id="879" name="Google Shape;879;p82"/>
            <p:cNvSpPr/>
            <p:nvPr/>
          </p:nvSpPr>
          <p:spPr>
            <a:xfrm>
              <a:off x="5907267" y="4211683"/>
              <a:ext cx="202407" cy="127692"/>
            </a:xfrm>
            <a:prstGeom prst="star5">
              <a:avLst>
                <a:gd name="adj" fmla="val 19098"/>
                <a:gd name="hf" fmla="val 105146"/>
                <a:gd name="vf" fmla="val 110557"/>
              </a:avLst>
            </a:prstGeom>
            <a:solidFill>
              <a:schemeClr val="accent1"/>
            </a:solidFill>
            <a:ln>
              <a:noFill/>
            </a:ln>
          </p:spPr>
          <p:txBody>
            <a:bodyPr spcFirstLastPara="1" wrap="square" lIns="107734" tIns="96148" rIns="107734" bIns="96148" anchor="ctr" anchorCtr="0">
              <a:noAutofit/>
            </a:bodyPr>
            <a:lstStyle/>
            <a:p>
              <a:pPr algn="ctr">
                <a:buClr>
                  <a:srgbClr val="000000"/>
                </a:buClr>
                <a:buSzPts val="900"/>
              </a:pPr>
              <a:endParaRPr sz="1199" dirty="0">
                <a:solidFill>
                  <a:srgbClr val="000000"/>
                </a:solidFill>
                <a:latin typeface="Corbel"/>
                <a:ea typeface="Corbel"/>
                <a:cs typeface="Corbel"/>
                <a:sym typeface="Corbel"/>
              </a:endParaRPr>
            </a:p>
          </p:txBody>
        </p:sp>
        <p:sp>
          <p:nvSpPr>
            <p:cNvPr id="883" name="Google Shape;883;p82"/>
            <p:cNvSpPr/>
            <p:nvPr/>
          </p:nvSpPr>
          <p:spPr>
            <a:xfrm>
              <a:off x="9223519" y="5870974"/>
              <a:ext cx="202407" cy="127692"/>
            </a:xfrm>
            <a:prstGeom prst="star5">
              <a:avLst>
                <a:gd name="adj" fmla="val 19098"/>
                <a:gd name="hf" fmla="val 105146"/>
                <a:gd name="vf" fmla="val 110557"/>
              </a:avLst>
            </a:prstGeom>
            <a:solidFill>
              <a:schemeClr val="accent1"/>
            </a:solidFill>
            <a:ln>
              <a:noFill/>
            </a:ln>
          </p:spPr>
          <p:txBody>
            <a:bodyPr spcFirstLastPara="1" wrap="square" lIns="107734" tIns="96148" rIns="107734" bIns="96148" anchor="ctr" anchorCtr="0">
              <a:noAutofit/>
            </a:bodyPr>
            <a:lstStyle/>
            <a:p>
              <a:pPr algn="ctr">
                <a:buClr>
                  <a:srgbClr val="000000"/>
                </a:buClr>
                <a:buSzPts val="900"/>
              </a:pPr>
              <a:endParaRPr sz="1199" dirty="0">
                <a:solidFill>
                  <a:srgbClr val="000000"/>
                </a:solidFill>
                <a:latin typeface="Corbel"/>
                <a:ea typeface="Corbel"/>
                <a:cs typeface="Corbel"/>
                <a:sym typeface="Corbel"/>
              </a:endParaRPr>
            </a:p>
          </p:txBody>
        </p:sp>
        <p:grpSp>
          <p:nvGrpSpPr>
            <p:cNvPr id="3" name="Group 2">
              <a:extLst>
                <a:ext uri="{FF2B5EF4-FFF2-40B4-BE49-F238E27FC236}">
                  <a16:creationId xmlns:a16="http://schemas.microsoft.com/office/drawing/2014/main" id="{AE87D60B-743F-3EED-D811-3C5A8BBCFA43}"/>
                </a:ext>
              </a:extLst>
            </p:cNvPr>
            <p:cNvGrpSpPr/>
            <p:nvPr/>
          </p:nvGrpSpPr>
          <p:grpSpPr>
            <a:xfrm>
              <a:off x="422074" y="1862094"/>
              <a:ext cx="2214485" cy="853319"/>
              <a:chOff x="350581" y="1518721"/>
              <a:chExt cx="2285978" cy="950427"/>
            </a:xfrm>
          </p:grpSpPr>
          <p:pic>
            <p:nvPicPr>
              <p:cNvPr id="887" name="Google Shape;887;p82"/>
              <p:cNvPicPr preferRelativeResize="0"/>
              <p:nvPr/>
            </p:nvPicPr>
            <p:blipFill rotWithShape="1">
              <a:blip r:embed="rId4">
                <a:alphaModFix/>
              </a:blip>
              <a:srcRect/>
              <a:stretch/>
            </p:blipFill>
            <p:spPr>
              <a:xfrm>
                <a:off x="650700" y="1799198"/>
                <a:ext cx="1623424" cy="412535"/>
              </a:xfrm>
              <a:prstGeom prst="rect">
                <a:avLst/>
              </a:prstGeom>
              <a:solidFill>
                <a:schemeClr val="lt1"/>
              </a:solidFill>
              <a:ln>
                <a:noFill/>
              </a:ln>
            </p:spPr>
          </p:pic>
          <p:sp>
            <p:nvSpPr>
              <p:cNvPr id="878" name="Google Shape;878;p82"/>
              <p:cNvSpPr/>
              <p:nvPr/>
            </p:nvSpPr>
            <p:spPr>
              <a:xfrm>
                <a:off x="350581" y="1518721"/>
                <a:ext cx="2285978" cy="950427"/>
              </a:xfrm>
              <a:prstGeom prst="ellipse">
                <a:avLst/>
              </a:prstGeom>
              <a:noFill/>
              <a:ln w="19050" cap="flat" cmpd="sng">
                <a:solidFill>
                  <a:srgbClr val="93C47D"/>
                </a:solidFill>
                <a:prstDash val="solid"/>
                <a:round/>
                <a:headEnd type="none" w="sm" len="sm"/>
                <a:tailEnd type="none" w="sm" len="sm"/>
              </a:ln>
            </p:spPr>
            <p:txBody>
              <a:bodyPr spcFirstLastPara="1" wrap="square" lIns="121750" tIns="121750" rIns="121750" bIns="121750" anchor="ctr" anchorCtr="0">
                <a:noAutofit/>
              </a:bodyPr>
              <a:lstStyle/>
              <a:p>
                <a:pPr algn="ctr">
                  <a:buClr>
                    <a:srgbClr val="000000"/>
                  </a:buClr>
                  <a:buSzPts val="1400"/>
                </a:pPr>
                <a:endParaRPr sz="1864" dirty="0">
                  <a:solidFill>
                    <a:srgbClr val="000000"/>
                  </a:solidFill>
                  <a:latin typeface="Arial"/>
                  <a:ea typeface="Arial"/>
                  <a:cs typeface="Arial"/>
                  <a:sym typeface="Arial"/>
                </a:endParaRPr>
              </a:p>
            </p:txBody>
          </p:sp>
        </p:grpSp>
        <p:grpSp>
          <p:nvGrpSpPr>
            <p:cNvPr id="7" name="Group 6">
              <a:extLst>
                <a:ext uri="{FF2B5EF4-FFF2-40B4-BE49-F238E27FC236}">
                  <a16:creationId xmlns:a16="http://schemas.microsoft.com/office/drawing/2014/main" id="{4E600EF3-CE9A-8C56-BFA4-532753B624F8}"/>
                </a:ext>
              </a:extLst>
            </p:cNvPr>
            <p:cNvGrpSpPr/>
            <p:nvPr/>
          </p:nvGrpSpPr>
          <p:grpSpPr>
            <a:xfrm>
              <a:off x="9744286" y="4843305"/>
              <a:ext cx="2040330" cy="799875"/>
              <a:chOff x="9678416" y="4500416"/>
              <a:chExt cx="2106200" cy="890900"/>
            </a:xfrm>
          </p:grpSpPr>
          <p:pic>
            <p:nvPicPr>
              <p:cNvPr id="888" name="Google Shape;888;p82"/>
              <p:cNvPicPr preferRelativeResize="0"/>
              <p:nvPr/>
            </p:nvPicPr>
            <p:blipFill rotWithShape="1">
              <a:blip r:embed="rId5">
                <a:alphaModFix/>
              </a:blip>
              <a:srcRect/>
              <a:stretch/>
            </p:blipFill>
            <p:spPr>
              <a:xfrm>
                <a:off x="9881572" y="4560615"/>
                <a:ext cx="1697869" cy="770473"/>
              </a:xfrm>
              <a:prstGeom prst="rect">
                <a:avLst/>
              </a:prstGeom>
              <a:noFill/>
              <a:ln>
                <a:noFill/>
              </a:ln>
            </p:spPr>
          </p:pic>
          <p:sp>
            <p:nvSpPr>
              <p:cNvPr id="882" name="Google Shape;882;p82"/>
              <p:cNvSpPr/>
              <p:nvPr/>
            </p:nvSpPr>
            <p:spPr>
              <a:xfrm>
                <a:off x="9678416" y="4500416"/>
                <a:ext cx="2106200" cy="890900"/>
              </a:xfrm>
              <a:prstGeom prst="ellipse">
                <a:avLst/>
              </a:prstGeom>
              <a:noFill/>
              <a:ln w="19050" cap="flat" cmpd="sng">
                <a:solidFill>
                  <a:srgbClr val="93C47D"/>
                </a:solidFill>
                <a:prstDash val="solid"/>
                <a:round/>
                <a:headEnd type="none" w="sm" len="sm"/>
                <a:tailEnd type="none" w="sm" len="sm"/>
              </a:ln>
            </p:spPr>
            <p:txBody>
              <a:bodyPr spcFirstLastPara="1" wrap="square" lIns="121750" tIns="121750" rIns="121750" bIns="121750" anchor="ctr" anchorCtr="0">
                <a:noAutofit/>
              </a:bodyPr>
              <a:lstStyle/>
              <a:p>
                <a:pPr algn="ctr">
                  <a:buClr>
                    <a:srgbClr val="000000"/>
                  </a:buClr>
                  <a:buSzPts val="1400"/>
                </a:pPr>
                <a:endParaRPr sz="1864" dirty="0">
                  <a:solidFill>
                    <a:srgbClr val="000000"/>
                  </a:solidFill>
                  <a:latin typeface="Arial"/>
                  <a:ea typeface="Arial"/>
                  <a:cs typeface="Arial"/>
                  <a:sym typeface="Arial"/>
                </a:endParaRPr>
              </a:p>
            </p:txBody>
          </p:sp>
        </p:grpSp>
        <p:grpSp>
          <p:nvGrpSpPr>
            <p:cNvPr id="6" name="Group 5">
              <a:extLst>
                <a:ext uri="{FF2B5EF4-FFF2-40B4-BE49-F238E27FC236}">
                  <a16:creationId xmlns:a16="http://schemas.microsoft.com/office/drawing/2014/main" id="{3BBE30C3-3BA3-9685-3CED-3FED3AA1C91E}"/>
                </a:ext>
              </a:extLst>
            </p:cNvPr>
            <p:cNvGrpSpPr/>
            <p:nvPr/>
          </p:nvGrpSpPr>
          <p:grpSpPr>
            <a:xfrm>
              <a:off x="9714729" y="1873180"/>
              <a:ext cx="2040330" cy="799875"/>
              <a:chOff x="9648859" y="1530291"/>
              <a:chExt cx="2106200" cy="890900"/>
            </a:xfrm>
          </p:grpSpPr>
          <p:pic>
            <p:nvPicPr>
              <p:cNvPr id="886" name="Google Shape;886;p82"/>
              <p:cNvPicPr preferRelativeResize="0"/>
              <p:nvPr/>
            </p:nvPicPr>
            <p:blipFill rotWithShape="1">
              <a:blip r:embed="rId6">
                <a:alphaModFix/>
              </a:blip>
              <a:srcRect/>
              <a:stretch/>
            </p:blipFill>
            <p:spPr>
              <a:xfrm>
                <a:off x="10112454" y="1699541"/>
                <a:ext cx="1179180" cy="552514"/>
              </a:xfrm>
              <a:prstGeom prst="rect">
                <a:avLst/>
              </a:prstGeom>
              <a:solidFill>
                <a:schemeClr val="lt1"/>
              </a:solidFill>
              <a:ln>
                <a:noFill/>
              </a:ln>
            </p:spPr>
          </p:pic>
          <p:sp>
            <p:nvSpPr>
              <p:cNvPr id="865" name="Google Shape;865;p82"/>
              <p:cNvSpPr/>
              <p:nvPr/>
            </p:nvSpPr>
            <p:spPr>
              <a:xfrm>
                <a:off x="9648859" y="1530291"/>
                <a:ext cx="2106200" cy="890900"/>
              </a:xfrm>
              <a:prstGeom prst="ellipse">
                <a:avLst/>
              </a:prstGeom>
              <a:noFill/>
              <a:ln w="19050" cap="flat" cmpd="sng">
                <a:solidFill>
                  <a:srgbClr val="93C47D"/>
                </a:solidFill>
                <a:prstDash val="solid"/>
                <a:round/>
                <a:headEnd type="none" w="sm" len="sm"/>
                <a:tailEnd type="none" w="sm" len="sm"/>
              </a:ln>
            </p:spPr>
            <p:txBody>
              <a:bodyPr spcFirstLastPara="1" wrap="square" lIns="121750" tIns="121750" rIns="121750" bIns="121750" anchor="ctr" anchorCtr="0">
                <a:noAutofit/>
              </a:bodyPr>
              <a:lstStyle/>
              <a:p>
                <a:pPr algn="ctr">
                  <a:buClr>
                    <a:srgbClr val="000000"/>
                  </a:buClr>
                  <a:buSzPts val="1400"/>
                </a:pPr>
                <a:endParaRPr sz="1864" dirty="0">
                  <a:solidFill>
                    <a:srgbClr val="000000"/>
                  </a:solidFill>
                  <a:latin typeface="Arial"/>
                  <a:ea typeface="Arial"/>
                  <a:cs typeface="Arial"/>
                  <a:sym typeface="Arial"/>
                </a:endParaRPr>
              </a:p>
            </p:txBody>
          </p:sp>
        </p:grpSp>
        <p:grpSp>
          <p:nvGrpSpPr>
            <p:cNvPr id="5" name="Group 4">
              <a:extLst>
                <a:ext uri="{FF2B5EF4-FFF2-40B4-BE49-F238E27FC236}">
                  <a16:creationId xmlns:a16="http://schemas.microsoft.com/office/drawing/2014/main" id="{D971A6D6-09D3-E627-46C3-D81B8D3D6CE3}"/>
                </a:ext>
              </a:extLst>
            </p:cNvPr>
            <p:cNvGrpSpPr/>
            <p:nvPr/>
          </p:nvGrpSpPr>
          <p:grpSpPr>
            <a:xfrm>
              <a:off x="5497975" y="1775773"/>
              <a:ext cx="2040330" cy="799875"/>
              <a:chOff x="5432105" y="1432884"/>
              <a:chExt cx="2106200" cy="890900"/>
            </a:xfrm>
          </p:grpSpPr>
          <p:pic>
            <p:nvPicPr>
              <p:cNvPr id="889" name="Google Shape;889;p82"/>
              <p:cNvPicPr preferRelativeResize="0"/>
              <p:nvPr/>
            </p:nvPicPr>
            <p:blipFill rotWithShape="1">
              <a:blip r:embed="rId7">
                <a:alphaModFix/>
              </a:blip>
              <a:srcRect/>
              <a:stretch/>
            </p:blipFill>
            <p:spPr>
              <a:xfrm>
                <a:off x="5711430" y="1602150"/>
                <a:ext cx="1547753" cy="552513"/>
              </a:xfrm>
              <a:prstGeom prst="rect">
                <a:avLst/>
              </a:prstGeom>
              <a:noFill/>
              <a:ln>
                <a:noFill/>
              </a:ln>
            </p:spPr>
          </p:pic>
          <p:sp>
            <p:nvSpPr>
              <p:cNvPr id="869" name="Google Shape;869;p82"/>
              <p:cNvSpPr/>
              <p:nvPr/>
            </p:nvSpPr>
            <p:spPr>
              <a:xfrm>
                <a:off x="5432105" y="1432884"/>
                <a:ext cx="2106200" cy="890900"/>
              </a:xfrm>
              <a:prstGeom prst="ellipse">
                <a:avLst/>
              </a:prstGeom>
              <a:noFill/>
              <a:ln w="19050" cap="flat" cmpd="sng">
                <a:solidFill>
                  <a:srgbClr val="93C47D"/>
                </a:solidFill>
                <a:prstDash val="solid"/>
                <a:round/>
                <a:headEnd type="none" w="sm" len="sm"/>
                <a:tailEnd type="none" w="sm" len="sm"/>
              </a:ln>
            </p:spPr>
            <p:txBody>
              <a:bodyPr spcFirstLastPara="1" wrap="square" lIns="121750" tIns="121750" rIns="121750" bIns="121750" anchor="ctr" anchorCtr="0">
                <a:noAutofit/>
              </a:bodyPr>
              <a:lstStyle/>
              <a:p>
                <a:pPr algn="ctr">
                  <a:buClr>
                    <a:srgbClr val="000000"/>
                  </a:buClr>
                  <a:buSzPts val="1400"/>
                </a:pPr>
                <a:endParaRPr sz="1864" dirty="0">
                  <a:solidFill>
                    <a:srgbClr val="000000"/>
                  </a:solidFill>
                  <a:latin typeface="Arial"/>
                  <a:ea typeface="Arial"/>
                  <a:cs typeface="Arial"/>
                  <a:sym typeface="Arial"/>
                </a:endParaRPr>
              </a:p>
            </p:txBody>
          </p:sp>
        </p:grpSp>
        <p:cxnSp>
          <p:nvCxnSpPr>
            <p:cNvPr id="891" name="Google Shape;891;p82"/>
            <p:cNvCxnSpPr>
              <a:stCxn id="892" idx="1"/>
              <a:endCxn id="893" idx="3"/>
            </p:cNvCxnSpPr>
            <p:nvPr/>
          </p:nvCxnSpPr>
          <p:spPr>
            <a:xfrm flipH="1" flipV="1">
              <a:off x="4813453" y="5731742"/>
              <a:ext cx="794252" cy="356896"/>
            </a:xfrm>
            <a:prstGeom prst="straightConnector1">
              <a:avLst/>
            </a:prstGeom>
            <a:noFill/>
            <a:ln w="19050" cap="flat" cmpd="sng">
              <a:solidFill>
                <a:srgbClr val="93C47D"/>
              </a:solidFill>
              <a:prstDash val="solid"/>
              <a:round/>
              <a:headEnd type="none" w="sm" len="sm"/>
              <a:tailEnd type="none" w="sm" len="sm"/>
            </a:ln>
          </p:spPr>
        </p:cxnSp>
        <p:sp>
          <p:nvSpPr>
            <p:cNvPr id="893" name="Google Shape;893;p82"/>
            <p:cNvSpPr/>
            <p:nvPr/>
          </p:nvSpPr>
          <p:spPr>
            <a:xfrm>
              <a:off x="4649702" y="5604050"/>
              <a:ext cx="202407" cy="127692"/>
            </a:xfrm>
            <a:prstGeom prst="star5">
              <a:avLst>
                <a:gd name="adj" fmla="val 19098"/>
                <a:gd name="hf" fmla="val 105146"/>
                <a:gd name="vf" fmla="val 110557"/>
              </a:avLst>
            </a:prstGeom>
            <a:solidFill>
              <a:schemeClr val="accent1"/>
            </a:solidFill>
            <a:ln>
              <a:noFill/>
            </a:ln>
          </p:spPr>
          <p:txBody>
            <a:bodyPr spcFirstLastPara="1" wrap="square" lIns="107734" tIns="96148" rIns="107734" bIns="96148" anchor="ctr" anchorCtr="0">
              <a:noAutofit/>
            </a:bodyPr>
            <a:lstStyle/>
            <a:p>
              <a:pPr algn="ctr">
                <a:buClr>
                  <a:srgbClr val="000000"/>
                </a:buClr>
                <a:buSzPts val="900"/>
              </a:pPr>
              <a:endParaRPr sz="1199" dirty="0">
                <a:solidFill>
                  <a:srgbClr val="000000"/>
                </a:solidFill>
                <a:latin typeface="Corbel"/>
                <a:ea typeface="Corbel"/>
                <a:cs typeface="Corbel"/>
                <a:sym typeface="Corbel"/>
              </a:endParaRPr>
            </a:p>
          </p:txBody>
        </p:sp>
        <p:grpSp>
          <p:nvGrpSpPr>
            <p:cNvPr id="8" name="Group 7">
              <a:extLst>
                <a:ext uri="{FF2B5EF4-FFF2-40B4-BE49-F238E27FC236}">
                  <a16:creationId xmlns:a16="http://schemas.microsoft.com/office/drawing/2014/main" id="{B5A838C7-2A91-9783-3B00-02F1D49EC87D}"/>
                </a:ext>
              </a:extLst>
            </p:cNvPr>
            <p:cNvGrpSpPr/>
            <p:nvPr/>
          </p:nvGrpSpPr>
          <p:grpSpPr>
            <a:xfrm>
              <a:off x="5308906" y="5971499"/>
              <a:ext cx="2040330" cy="799875"/>
              <a:chOff x="5243036" y="5628610"/>
              <a:chExt cx="2106200" cy="890900"/>
            </a:xfrm>
          </p:grpSpPr>
          <p:pic>
            <p:nvPicPr>
              <p:cNvPr id="894" name="Google Shape;894;p82"/>
              <p:cNvPicPr preferRelativeResize="0"/>
              <p:nvPr/>
            </p:nvPicPr>
            <p:blipFill rotWithShape="1">
              <a:blip r:embed="rId8">
                <a:alphaModFix/>
              </a:blip>
              <a:srcRect t="15689" b="15731"/>
              <a:stretch/>
            </p:blipFill>
            <p:spPr>
              <a:xfrm>
                <a:off x="5617762" y="5737409"/>
                <a:ext cx="1356758" cy="750001"/>
              </a:xfrm>
              <a:prstGeom prst="rect">
                <a:avLst/>
              </a:prstGeom>
              <a:noFill/>
              <a:ln>
                <a:noFill/>
              </a:ln>
            </p:spPr>
          </p:pic>
          <p:sp>
            <p:nvSpPr>
              <p:cNvPr id="892" name="Google Shape;892;p82"/>
              <p:cNvSpPr/>
              <p:nvPr/>
            </p:nvSpPr>
            <p:spPr>
              <a:xfrm>
                <a:off x="5243036" y="5628610"/>
                <a:ext cx="2106200" cy="890900"/>
              </a:xfrm>
              <a:prstGeom prst="ellipse">
                <a:avLst/>
              </a:prstGeom>
              <a:noFill/>
              <a:ln w="19050" cap="flat" cmpd="sng">
                <a:solidFill>
                  <a:srgbClr val="93C47D"/>
                </a:solidFill>
                <a:prstDash val="solid"/>
                <a:round/>
                <a:headEnd type="none" w="sm" len="sm"/>
                <a:tailEnd type="none" w="sm" len="sm"/>
              </a:ln>
            </p:spPr>
            <p:txBody>
              <a:bodyPr spcFirstLastPara="1" wrap="square" lIns="121750" tIns="121750" rIns="121750" bIns="121750" anchor="ctr" anchorCtr="0">
                <a:noAutofit/>
              </a:bodyPr>
              <a:lstStyle/>
              <a:p>
                <a:pPr algn="ctr">
                  <a:buClr>
                    <a:srgbClr val="000000"/>
                  </a:buClr>
                  <a:buSzPts val="1400"/>
                </a:pPr>
                <a:endParaRPr sz="1864" dirty="0">
                  <a:solidFill>
                    <a:srgbClr val="000000"/>
                  </a:solidFill>
                  <a:latin typeface="Arial"/>
                  <a:ea typeface="Arial"/>
                  <a:cs typeface="Arial"/>
                  <a:sym typeface="Arial"/>
                </a:endParaRPr>
              </a:p>
            </p:txBody>
          </p:sp>
        </p:grpSp>
        <p:grpSp>
          <p:nvGrpSpPr>
            <p:cNvPr id="4" name="Group 3">
              <a:extLst>
                <a:ext uri="{FF2B5EF4-FFF2-40B4-BE49-F238E27FC236}">
                  <a16:creationId xmlns:a16="http://schemas.microsoft.com/office/drawing/2014/main" id="{80912695-8CE6-03D9-ED4B-29DAD6302BBA}"/>
                </a:ext>
              </a:extLst>
            </p:cNvPr>
            <p:cNvGrpSpPr/>
            <p:nvPr/>
          </p:nvGrpSpPr>
          <p:grpSpPr>
            <a:xfrm>
              <a:off x="475173" y="4614173"/>
              <a:ext cx="2040330" cy="799875"/>
              <a:chOff x="409303" y="4271284"/>
              <a:chExt cx="2106200" cy="890900"/>
            </a:xfrm>
          </p:grpSpPr>
          <p:pic>
            <p:nvPicPr>
              <p:cNvPr id="895" name="Google Shape;895;p82"/>
              <p:cNvPicPr preferRelativeResize="0"/>
              <p:nvPr/>
            </p:nvPicPr>
            <p:blipFill rotWithShape="1">
              <a:blip r:embed="rId9">
                <a:alphaModFix/>
              </a:blip>
              <a:srcRect/>
              <a:stretch/>
            </p:blipFill>
            <p:spPr>
              <a:xfrm>
                <a:off x="554759" y="4441575"/>
                <a:ext cx="1697871" cy="572694"/>
              </a:xfrm>
              <a:prstGeom prst="rect">
                <a:avLst/>
              </a:prstGeom>
              <a:noFill/>
              <a:ln>
                <a:noFill/>
              </a:ln>
            </p:spPr>
          </p:pic>
          <p:sp>
            <p:nvSpPr>
              <p:cNvPr id="873" name="Google Shape;873;p82"/>
              <p:cNvSpPr/>
              <p:nvPr/>
            </p:nvSpPr>
            <p:spPr>
              <a:xfrm>
                <a:off x="409303" y="4271284"/>
                <a:ext cx="2106200" cy="890900"/>
              </a:xfrm>
              <a:prstGeom prst="ellipse">
                <a:avLst/>
              </a:prstGeom>
              <a:noFill/>
              <a:ln w="19050" cap="flat" cmpd="sng">
                <a:solidFill>
                  <a:srgbClr val="93C47D"/>
                </a:solidFill>
                <a:prstDash val="solid"/>
                <a:round/>
                <a:headEnd type="none" w="sm" len="sm"/>
                <a:tailEnd type="none" w="sm" len="sm"/>
              </a:ln>
            </p:spPr>
            <p:txBody>
              <a:bodyPr spcFirstLastPara="1" wrap="square" lIns="121750" tIns="121750" rIns="121750" bIns="121750" anchor="ctr" anchorCtr="0">
                <a:noAutofit/>
              </a:bodyPr>
              <a:lstStyle/>
              <a:p>
                <a:pPr algn="ctr">
                  <a:buClr>
                    <a:srgbClr val="000000"/>
                  </a:buClr>
                  <a:buSzPts val="1400"/>
                </a:pPr>
                <a:endParaRPr sz="1864" dirty="0">
                  <a:solidFill>
                    <a:srgbClr val="000000"/>
                  </a:solidFill>
                  <a:latin typeface="Arial"/>
                  <a:ea typeface="Arial"/>
                  <a:cs typeface="Arial"/>
                  <a:sym typeface="Arial"/>
                </a:endParaRPr>
              </a:p>
            </p:txBody>
          </p:sp>
        </p:grpSp>
      </p:grpSp>
      <p:sp>
        <p:nvSpPr>
          <p:cNvPr id="11" name="TextBox 10">
            <a:extLst>
              <a:ext uri="{FF2B5EF4-FFF2-40B4-BE49-F238E27FC236}">
                <a16:creationId xmlns:a16="http://schemas.microsoft.com/office/drawing/2014/main" id="{BB7D89E1-C658-BBC1-291E-D61D4EDF0132}"/>
              </a:ext>
            </a:extLst>
          </p:cNvPr>
          <p:cNvSpPr txBox="1"/>
          <p:nvPr/>
        </p:nvSpPr>
        <p:spPr>
          <a:xfrm>
            <a:off x="3228798" y="6239679"/>
            <a:ext cx="10515600" cy="369332"/>
          </a:xfrm>
          <a:prstGeom prst="rect">
            <a:avLst/>
          </a:prstGeom>
          <a:noFill/>
        </p:spPr>
        <p:txBody>
          <a:bodyPr wrap="square" rtlCol="0">
            <a:spAutoFit/>
          </a:bodyPr>
          <a:lstStyle/>
          <a:p>
            <a:r>
              <a:rPr lang="en-GB" b="1" dirty="0">
                <a:solidFill>
                  <a:srgbClr val="BA45AA"/>
                </a:solidFill>
              </a:rPr>
              <a:t>We are seeking participants to join Phase 2 of ICHOM Breast Cancer Learning Collaborative!</a:t>
            </a:r>
          </a:p>
        </p:txBody>
      </p:sp>
      <p:sp>
        <p:nvSpPr>
          <p:cNvPr id="12" name="Title 11">
            <a:extLst>
              <a:ext uri="{FF2B5EF4-FFF2-40B4-BE49-F238E27FC236}">
                <a16:creationId xmlns:a16="http://schemas.microsoft.com/office/drawing/2014/main" id="{9FD814EC-E76D-BF32-2A54-52E2A11C15E1}"/>
              </a:ext>
            </a:extLst>
          </p:cNvPr>
          <p:cNvSpPr>
            <a:spLocks noGrp="1"/>
          </p:cNvSpPr>
          <p:nvPr>
            <p:ph type="title"/>
          </p:nvPr>
        </p:nvSpPr>
        <p:spPr>
          <a:xfrm>
            <a:off x="838200" y="323647"/>
            <a:ext cx="10515600" cy="1436810"/>
          </a:xfrm>
        </p:spPr>
        <p:txBody>
          <a:bodyPr>
            <a:normAutofit fontScale="90000"/>
          </a:bodyPr>
          <a:lstStyle/>
          <a:p>
            <a:r>
              <a:rPr lang="en-GB" sz="3600" dirty="0">
                <a:solidFill>
                  <a:srgbClr val="BA45AA"/>
                </a:solidFill>
                <a:latin typeface="Calibri bold" panose="020F0702030404030204" pitchFamily="34" charset="0"/>
                <a:ea typeface="+mj-ea"/>
                <a:sym typeface="Arial"/>
              </a:rPr>
              <a:t>ICHOM Learning Collaborative Breast Cancer Participants</a:t>
            </a:r>
            <a:br>
              <a:rPr lang="en-GB" sz="2200" dirty="0">
                <a:solidFill>
                  <a:srgbClr val="BA45AA"/>
                </a:solidFill>
                <a:latin typeface="Calibri bold" panose="020F0702030404030204" pitchFamily="34" charset="0"/>
                <a:ea typeface="+mj-ea"/>
                <a:sym typeface="Arial"/>
              </a:rPr>
            </a:br>
            <a:br>
              <a:rPr lang="en-GB" sz="2200" dirty="0">
                <a:solidFill>
                  <a:srgbClr val="BA45AA"/>
                </a:solidFill>
                <a:latin typeface="Calibri bold" panose="020F0702030404030204" pitchFamily="34" charset="0"/>
                <a:ea typeface="+mj-ea"/>
                <a:sym typeface="Arial"/>
              </a:rPr>
            </a:br>
            <a:r>
              <a:rPr lang="en-GB" sz="2200" dirty="0"/>
              <a:t>A Learning Collaborative is a network of healthcare providers, clinical researchers and patients, who have agreed to collaborate to assess, learn, innovate and improve clinical practice</a:t>
            </a:r>
            <a:br>
              <a:rPr lang="en-GB" sz="2200" dirty="0"/>
            </a:br>
            <a:endParaRPr lang="en-GB" sz="2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lose-up of a document&#10;&#10;AI-generated content may be incorrect.">
            <a:extLst>
              <a:ext uri="{FF2B5EF4-FFF2-40B4-BE49-F238E27FC236}">
                <a16:creationId xmlns:a16="http://schemas.microsoft.com/office/drawing/2014/main" id="{F83A5620-54D9-75D6-FE08-28A3CE51A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018" y="1917963"/>
            <a:ext cx="2560320" cy="3644583"/>
          </a:xfrm>
          <a:prstGeom prst="rect">
            <a:avLst/>
          </a:prstGeom>
        </p:spPr>
      </p:pic>
      <p:pic>
        <p:nvPicPr>
          <p:cNvPr id="10" name="Picture 9" descr="A close-up of a paper&#10;&#10;AI-generated content may be incorrect.">
            <a:extLst>
              <a:ext uri="{FF2B5EF4-FFF2-40B4-BE49-F238E27FC236}">
                <a16:creationId xmlns:a16="http://schemas.microsoft.com/office/drawing/2014/main" id="{0D1EA56D-BFFC-2E0B-1779-32D75E7635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1017" y="1924425"/>
            <a:ext cx="2560320" cy="3631660"/>
          </a:xfrm>
          <a:prstGeom prst="rect">
            <a:avLst/>
          </a:prstGeom>
        </p:spPr>
      </p:pic>
      <p:pic>
        <p:nvPicPr>
          <p:cNvPr id="8" name="Picture 7" descr="A screenshot of a presentation&#10;&#10;AI-generated content may be incorrect.">
            <a:extLst>
              <a:ext uri="{FF2B5EF4-FFF2-40B4-BE49-F238E27FC236}">
                <a16:creationId xmlns:a16="http://schemas.microsoft.com/office/drawing/2014/main" id="{8D529752-4584-9F1F-9BEE-75200A0F62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2112" y="1930841"/>
            <a:ext cx="2560320" cy="3618828"/>
          </a:xfrm>
          <a:prstGeom prst="rect">
            <a:avLst/>
          </a:prstGeom>
        </p:spPr>
      </p:pic>
      <p:pic>
        <p:nvPicPr>
          <p:cNvPr id="4" name="Picture 3" descr="A poster of a cancer survivor&#10;&#10;AI-generated content may be incorrect.">
            <a:extLst>
              <a:ext uri="{FF2B5EF4-FFF2-40B4-BE49-F238E27FC236}">
                <a16:creationId xmlns:a16="http://schemas.microsoft.com/office/drawing/2014/main" id="{07CC617E-C434-5564-FBF4-8118B3E4CE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0662" y="1937213"/>
            <a:ext cx="2560320" cy="3606084"/>
          </a:xfrm>
          <a:prstGeom prst="rect">
            <a:avLst/>
          </a:prstGeom>
        </p:spPr>
      </p:pic>
      <p:sp>
        <p:nvSpPr>
          <p:cNvPr id="11" name="Title 10">
            <a:extLst>
              <a:ext uri="{FF2B5EF4-FFF2-40B4-BE49-F238E27FC236}">
                <a16:creationId xmlns:a16="http://schemas.microsoft.com/office/drawing/2014/main" id="{BE45BB3C-5777-990D-CE60-9853D55CDC37}"/>
              </a:ext>
            </a:extLst>
          </p:cNvPr>
          <p:cNvSpPr>
            <a:spLocks noGrp="1"/>
          </p:cNvSpPr>
          <p:nvPr>
            <p:ph type="title"/>
          </p:nvPr>
        </p:nvSpPr>
        <p:spPr/>
        <p:txBody>
          <a:bodyPr>
            <a:normAutofit/>
          </a:bodyPr>
          <a:lstStyle/>
          <a:p>
            <a:r>
              <a:rPr lang="en-GB" dirty="0"/>
              <a:t>ICHOM Oncology Sets in Use Across Diverse Clinical Settings</a:t>
            </a:r>
          </a:p>
        </p:txBody>
      </p:sp>
      <p:sp>
        <p:nvSpPr>
          <p:cNvPr id="12" name="TextBox 11">
            <a:extLst>
              <a:ext uri="{FF2B5EF4-FFF2-40B4-BE49-F238E27FC236}">
                <a16:creationId xmlns:a16="http://schemas.microsoft.com/office/drawing/2014/main" id="{3D5CFF4B-DFBE-E16F-FFA2-057BDAA06310}"/>
              </a:ext>
            </a:extLst>
          </p:cNvPr>
          <p:cNvSpPr txBox="1"/>
          <p:nvPr/>
        </p:nvSpPr>
        <p:spPr>
          <a:xfrm>
            <a:off x="511018" y="6123543"/>
            <a:ext cx="2928109" cy="369332"/>
          </a:xfrm>
          <a:prstGeom prst="rect">
            <a:avLst/>
          </a:prstGeom>
          <a:noFill/>
        </p:spPr>
        <p:txBody>
          <a:bodyPr wrap="none" rtlCol="0">
            <a:spAutoFit/>
          </a:bodyPr>
          <a:lstStyle/>
          <a:p>
            <a:r>
              <a:rPr lang="en-GB" dirty="0"/>
              <a:t>ICHOM Abstract Gallery 2024</a:t>
            </a:r>
          </a:p>
        </p:txBody>
      </p:sp>
    </p:spTree>
    <p:extLst>
      <p:ext uri="{BB962C8B-B14F-4D97-AF65-F5344CB8AC3E}">
        <p14:creationId xmlns:p14="http://schemas.microsoft.com/office/powerpoint/2010/main" val="2865395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screenshot of a medical research poster&#10;&#10;AI-generated content may be incorrect.">
            <a:extLst>
              <a:ext uri="{FF2B5EF4-FFF2-40B4-BE49-F238E27FC236}">
                <a16:creationId xmlns:a16="http://schemas.microsoft.com/office/drawing/2014/main" id="{4FF42889-3D8C-6518-F345-CC93A16CD6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048" y="1123527"/>
            <a:ext cx="3154286" cy="4604800"/>
          </a:xfrm>
          <a:prstGeom prst="rect">
            <a:avLst/>
          </a:prstGeom>
        </p:spPr>
      </p:pic>
      <p:cxnSp>
        <p:nvCxnSpPr>
          <p:cNvPr id="15" name="Straight Connector 14">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Picture 4" descr="A screenshot of a medical report&#10;&#10;AI-generated content may be incorrect.">
            <a:extLst>
              <a:ext uri="{FF2B5EF4-FFF2-40B4-BE49-F238E27FC236}">
                <a16:creationId xmlns:a16="http://schemas.microsoft.com/office/drawing/2014/main" id="{618B0209-889A-AE0C-91DC-6362EB535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8889" y="1123527"/>
            <a:ext cx="3280919" cy="4604800"/>
          </a:xfrm>
          <a:prstGeom prst="rect">
            <a:avLst/>
          </a:prstGeom>
        </p:spPr>
      </p:pic>
      <p:cxnSp>
        <p:nvCxnSpPr>
          <p:cNvPr id="14" name="Straight Connector 13">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Picture 2" descr="A poster of a medical report&#10;&#10;AI-generated content may be incorrect.">
            <a:extLst>
              <a:ext uri="{FF2B5EF4-FFF2-40B4-BE49-F238E27FC236}">
                <a16:creationId xmlns:a16="http://schemas.microsoft.com/office/drawing/2014/main" id="{64D65E1D-E306-6E4C-F4B4-154BB8AA05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1949" y="1123528"/>
            <a:ext cx="3257894" cy="4604800"/>
          </a:xfrm>
          <a:prstGeom prst="rect">
            <a:avLst/>
          </a:prstGeom>
        </p:spPr>
      </p:pic>
      <p:sp>
        <p:nvSpPr>
          <p:cNvPr id="8" name="TextBox 7">
            <a:extLst>
              <a:ext uri="{FF2B5EF4-FFF2-40B4-BE49-F238E27FC236}">
                <a16:creationId xmlns:a16="http://schemas.microsoft.com/office/drawing/2014/main" id="{589EEC59-5550-9E16-8B72-F5BA1AFAC03C}"/>
              </a:ext>
            </a:extLst>
          </p:cNvPr>
          <p:cNvSpPr txBox="1"/>
          <p:nvPr/>
        </p:nvSpPr>
        <p:spPr>
          <a:xfrm>
            <a:off x="666048" y="6137831"/>
            <a:ext cx="2928109" cy="369332"/>
          </a:xfrm>
          <a:prstGeom prst="rect">
            <a:avLst/>
          </a:prstGeom>
          <a:noFill/>
        </p:spPr>
        <p:txBody>
          <a:bodyPr wrap="none" rtlCol="0">
            <a:spAutoFit/>
          </a:bodyPr>
          <a:lstStyle/>
          <a:p>
            <a:r>
              <a:rPr lang="en-GB" dirty="0"/>
              <a:t>ICHOM Abstract Gallery 2024</a:t>
            </a:r>
          </a:p>
        </p:txBody>
      </p:sp>
    </p:spTree>
    <p:extLst>
      <p:ext uri="{BB962C8B-B14F-4D97-AF65-F5344CB8AC3E}">
        <p14:creationId xmlns:p14="http://schemas.microsoft.com/office/powerpoint/2010/main" val="497363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pic>
        <p:nvPicPr>
          <p:cNvPr id="1069" name="Google Shape;1069;g34e1c033ca4_0_0"/>
          <p:cNvPicPr preferRelativeResize="0"/>
          <p:nvPr/>
        </p:nvPicPr>
        <p:blipFill rotWithShape="1">
          <a:blip r:embed="rId3">
            <a:alphaModFix/>
          </a:blip>
          <a:srcRect/>
          <a:stretch/>
        </p:blipFill>
        <p:spPr>
          <a:xfrm>
            <a:off x="210466" y="202950"/>
            <a:ext cx="11470402" cy="64521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76"/>
        <p:cNvGrpSpPr/>
        <p:nvPr/>
      </p:nvGrpSpPr>
      <p:grpSpPr>
        <a:xfrm>
          <a:off x="0" y="0"/>
          <a:ext cx="0" cy="0"/>
          <a:chOff x="0" y="0"/>
          <a:chExt cx="0" cy="0"/>
        </a:xfrm>
      </p:grpSpPr>
      <p:sp>
        <p:nvSpPr>
          <p:cNvPr id="1277" name="Google Shape;1277;g2a473d85edf_0_1452"/>
          <p:cNvSpPr txBox="1">
            <a:spLocks noGrp="1"/>
          </p:cNvSpPr>
          <p:nvPr>
            <p:ph type="title"/>
          </p:nvPr>
        </p:nvSpPr>
        <p:spPr>
          <a:xfrm>
            <a:off x="256243" y="793754"/>
            <a:ext cx="11568118" cy="5435689"/>
          </a:xfrm>
          <a:prstGeom prst="rect">
            <a:avLst/>
          </a:prstGeom>
          <a:noFill/>
          <a:ln>
            <a:noFill/>
          </a:ln>
        </p:spPr>
        <p:txBody>
          <a:bodyPr spcFirstLastPara="1" vert="horz" wrap="square" lIns="0" tIns="0" rIns="0" bIns="0" rtlCol="0" anchor="t" anchorCtr="0">
            <a:normAutofit/>
          </a:bodyPr>
          <a:lstStyle/>
          <a:p>
            <a:pPr>
              <a:buSzPts val="1556"/>
            </a:pPr>
            <a:r>
              <a:rPr lang="en-GB" sz="3995" b="1" dirty="0"/>
              <a:t>Thank You</a:t>
            </a:r>
            <a:endParaRPr sz="1627" b="1" dirty="0"/>
          </a:p>
          <a:p>
            <a:pPr>
              <a:buClr>
                <a:schemeClr val="dk1"/>
              </a:buClr>
              <a:buSzPts val="1099"/>
            </a:pPr>
            <a:endParaRPr sz="2197" dirty="0"/>
          </a:p>
          <a:p>
            <a:pPr>
              <a:buClr>
                <a:schemeClr val="dk1"/>
              </a:buClr>
              <a:buSzPts val="1099"/>
            </a:pPr>
            <a:r>
              <a:rPr lang="en-GB" sz="2197" dirty="0"/>
              <a:t>Zofia Das-Gupta, PhD</a:t>
            </a:r>
            <a:endParaRPr sz="2197" dirty="0"/>
          </a:p>
          <a:p>
            <a:pPr>
              <a:buClr>
                <a:schemeClr val="dk1"/>
              </a:buClr>
              <a:buSzPts val="1099"/>
            </a:pPr>
            <a:r>
              <a:rPr lang="en-GB" sz="2197" dirty="0"/>
              <a:t>Senior Director </a:t>
            </a:r>
            <a:endParaRPr sz="2197" dirty="0"/>
          </a:p>
          <a:p>
            <a:pPr>
              <a:buClr>
                <a:schemeClr val="dk1"/>
              </a:buClr>
              <a:buSzPts val="989"/>
            </a:pPr>
            <a:r>
              <a:rPr lang="en-GB" sz="2000" u="sng" dirty="0">
                <a:solidFill>
                  <a:schemeClr val="hlink"/>
                </a:solidFill>
                <a:hlinkClick r:id="rId3"/>
              </a:rPr>
              <a:t>z.das-gupta@ichom.org</a:t>
            </a:r>
            <a:endParaRPr sz="2000" dirty="0"/>
          </a:p>
          <a:p>
            <a:pPr>
              <a:buClr>
                <a:schemeClr val="dk1"/>
              </a:buClr>
              <a:buSzPts val="990"/>
            </a:pPr>
            <a:endParaRPr sz="2000" dirty="0"/>
          </a:p>
          <a:p>
            <a:pPr>
              <a:buClr>
                <a:schemeClr val="dk1"/>
              </a:buClr>
              <a:buSzPts val="990"/>
            </a:pPr>
            <a:endParaRPr sz="2000" dirty="0"/>
          </a:p>
          <a:p>
            <a:pPr>
              <a:buClr>
                <a:schemeClr val="dk1"/>
              </a:buClr>
              <a:buSzPts val="594"/>
            </a:pPr>
            <a:r>
              <a:rPr lang="en-GB" sz="2000" u="sng" dirty="0">
                <a:solidFill>
                  <a:schemeClr val="accent1"/>
                </a:solidFill>
                <a:hlinkClick r:id="rId4">
                  <a:extLst>
                    <a:ext uri="{A12FA001-AC4F-418D-AE19-62706E023703}">
                      <ahyp:hlinkClr xmlns:ahyp="http://schemas.microsoft.com/office/drawing/2018/hyperlinkcolor" val="tx"/>
                    </a:ext>
                  </a:extLst>
                </a:hlinkClick>
              </a:rPr>
              <a:t>www.ichom.org</a:t>
            </a:r>
            <a:endParaRPr sz="2000" b="1" dirty="0"/>
          </a:p>
          <a:p>
            <a:pPr>
              <a:buSzPts val="1556"/>
            </a:pPr>
            <a:endParaRPr dirty="0"/>
          </a:p>
          <a:p>
            <a:pPr>
              <a:buSzPts val="1556"/>
            </a:pPr>
            <a:endParaRPr dirty="0"/>
          </a:p>
          <a:p>
            <a:pPr>
              <a:buSzPts val="1556"/>
            </a:pPr>
            <a:endParaRPr dirty="0"/>
          </a:p>
          <a:p>
            <a:pPr>
              <a:buSzPts val="1556"/>
            </a:pPr>
            <a:endParaRPr dirty="0"/>
          </a:p>
          <a:p>
            <a:pPr>
              <a:buSzPts val="1556"/>
            </a:pPr>
            <a:endParaRPr dirty="0"/>
          </a:p>
          <a:p>
            <a:pPr>
              <a:buSzPts val="1556"/>
            </a:pPr>
            <a:endParaRPr dirty="0"/>
          </a:p>
          <a:p>
            <a:pPr>
              <a:buSzPts val="1556"/>
            </a:pPr>
            <a:endParaRPr dirty="0"/>
          </a:p>
          <a:p>
            <a:pPr>
              <a:buSzPts val="1556"/>
            </a:pPr>
            <a:endParaRPr dirty="0"/>
          </a:p>
          <a:p>
            <a:pPr>
              <a:buSzPts val="1556"/>
            </a:pPr>
            <a:endParaRPr dirty="0"/>
          </a:p>
          <a:p>
            <a:pPr>
              <a:buSzPts val="1556"/>
            </a:pPr>
            <a:endParaRPr dirty="0"/>
          </a:p>
        </p:txBody>
      </p:sp>
      <p:pic>
        <p:nvPicPr>
          <p:cNvPr id="1278" name="Google Shape;1278;g2a473d85edf_0_1452"/>
          <p:cNvPicPr preferRelativeResize="0"/>
          <p:nvPr/>
        </p:nvPicPr>
        <p:blipFill rotWithShape="1">
          <a:blip r:embed="rId5">
            <a:alphaModFix/>
          </a:blip>
          <a:srcRect/>
          <a:stretch/>
        </p:blipFill>
        <p:spPr>
          <a:xfrm>
            <a:off x="5453063" y="976944"/>
            <a:ext cx="5659080" cy="2863963"/>
          </a:xfrm>
          <a:prstGeom prst="rect">
            <a:avLst/>
          </a:prstGeom>
          <a:noFill/>
          <a:ln>
            <a:noFill/>
          </a:ln>
          <a:effectLst>
            <a:outerShdw blurRad="57150" dist="19050" dir="5400000" algn="bl" rotWithShape="0">
              <a:srgbClr val="000000">
                <a:alpha val="49411"/>
              </a:srgbClr>
            </a:outerShdw>
          </a:effectLst>
        </p:spPr>
      </p:pic>
      <p:pic>
        <p:nvPicPr>
          <p:cNvPr id="1279" name="Google Shape;1279;g2a473d85edf_0_1452"/>
          <p:cNvPicPr preferRelativeResize="0"/>
          <p:nvPr/>
        </p:nvPicPr>
        <p:blipFill rotWithShape="1">
          <a:blip r:embed="rId6">
            <a:alphaModFix/>
          </a:blip>
          <a:srcRect/>
          <a:stretch/>
        </p:blipFill>
        <p:spPr>
          <a:xfrm>
            <a:off x="278299" y="4594157"/>
            <a:ext cx="279755" cy="219610"/>
          </a:xfrm>
          <a:prstGeom prst="rect">
            <a:avLst/>
          </a:prstGeom>
          <a:noFill/>
          <a:ln>
            <a:noFill/>
          </a:ln>
        </p:spPr>
      </p:pic>
      <p:pic>
        <p:nvPicPr>
          <p:cNvPr id="1280" name="Google Shape;1280;g2a473d85edf_0_1452"/>
          <p:cNvPicPr preferRelativeResize="0"/>
          <p:nvPr/>
        </p:nvPicPr>
        <p:blipFill rotWithShape="1">
          <a:blip r:embed="rId7">
            <a:alphaModFix/>
          </a:blip>
          <a:srcRect/>
          <a:stretch/>
        </p:blipFill>
        <p:spPr>
          <a:xfrm>
            <a:off x="278283" y="4919994"/>
            <a:ext cx="279755" cy="259610"/>
          </a:xfrm>
          <a:prstGeom prst="rect">
            <a:avLst/>
          </a:prstGeom>
          <a:noFill/>
          <a:ln>
            <a:noFill/>
          </a:ln>
        </p:spPr>
      </p:pic>
      <p:pic>
        <p:nvPicPr>
          <p:cNvPr id="1281" name="Google Shape;1281;g2a473d85edf_0_1452"/>
          <p:cNvPicPr preferRelativeResize="0"/>
          <p:nvPr/>
        </p:nvPicPr>
        <p:blipFill rotWithShape="1">
          <a:blip r:embed="rId8">
            <a:alphaModFix/>
          </a:blip>
          <a:srcRect/>
          <a:stretch/>
        </p:blipFill>
        <p:spPr>
          <a:xfrm>
            <a:off x="311924" y="5292671"/>
            <a:ext cx="212471" cy="355319"/>
          </a:xfrm>
          <a:prstGeom prst="rect">
            <a:avLst/>
          </a:prstGeom>
          <a:noFill/>
          <a:ln>
            <a:noFill/>
          </a:ln>
        </p:spPr>
      </p:pic>
      <p:pic>
        <p:nvPicPr>
          <p:cNvPr id="1282" name="Google Shape;1282;g2a473d85edf_0_1452"/>
          <p:cNvPicPr preferRelativeResize="0"/>
          <p:nvPr/>
        </p:nvPicPr>
        <p:blipFill rotWithShape="1">
          <a:blip r:embed="rId9">
            <a:alphaModFix/>
          </a:blip>
          <a:srcRect/>
          <a:stretch/>
        </p:blipFill>
        <p:spPr>
          <a:xfrm>
            <a:off x="278283" y="5760335"/>
            <a:ext cx="279755" cy="242374"/>
          </a:xfrm>
          <a:prstGeom prst="rect">
            <a:avLst/>
          </a:prstGeom>
          <a:noFill/>
          <a:ln>
            <a:noFill/>
          </a:ln>
        </p:spPr>
      </p:pic>
      <p:sp>
        <p:nvSpPr>
          <p:cNvPr id="1283" name="Google Shape;1283;g2a473d85edf_0_1452"/>
          <p:cNvSpPr txBox="1"/>
          <p:nvPr/>
        </p:nvSpPr>
        <p:spPr>
          <a:xfrm>
            <a:off x="768577" y="4404941"/>
            <a:ext cx="2879245" cy="389315"/>
          </a:xfrm>
          <a:prstGeom prst="rect">
            <a:avLst/>
          </a:prstGeom>
          <a:noFill/>
          <a:ln>
            <a:noFill/>
          </a:ln>
        </p:spPr>
        <p:txBody>
          <a:bodyPr spcFirstLastPara="1" wrap="square" lIns="121750" tIns="121750" rIns="121750" bIns="121750" anchor="t" anchorCtr="0">
            <a:spAutoFit/>
          </a:bodyPr>
          <a:lstStyle/>
          <a:p>
            <a:pPr>
              <a:buClr>
                <a:schemeClr val="dk1"/>
              </a:buClr>
              <a:buSzPts val="1100"/>
            </a:pPr>
            <a:r>
              <a:rPr lang="en-GB" sz="932" u="sng" dirty="0">
                <a:solidFill>
                  <a:schemeClr val="dk2"/>
                </a:solidFill>
                <a:latin typeface="Arial"/>
                <a:ea typeface="Arial"/>
                <a:cs typeface="Arial"/>
                <a:sym typeface="Arial"/>
                <a:hlinkClick r:id="rId10">
                  <a:extLst>
                    <a:ext uri="{A12FA001-AC4F-418D-AE19-62706E023703}">
                      <ahyp:hlinkClr xmlns:ahyp="http://schemas.microsoft.com/office/drawing/2018/hyperlinkcolor" val="tx"/>
                    </a:ext>
                  </a:extLst>
                </a:hlinkClick>
              </a:rPr>
              <a:t>https://vimeo.com/ichom</a:t>
            </a:r>
            <a:endParaRPr sz="932" dirty="0">
              <a:solidFill>
                <a:schemeClr val="dk2"/>
              </a:solidFill>
              <a:latin typeface="Arial"/>
              <a:ea typeface="Arial"/>
              <a:cs typeface="Arial"/>
              <a:sym typeface="Arial"/>
            </a:endParaRPr>
          </a:p>
        </p:txBody>
      </p:sp>
      <p:sp>
        <p:nvSpPr>
          <p:cNvPr id="1284" name="Google Shape;1284;g2a473d85edf_0_1452"/>
          <p:cNvSpPr txBox="1"/>
          <p:nvPr/>
        </p:nvSpPr>
        <p:spPr>
          <a:xfrm>
            <a:off x="768577" y="4842750"/>
            <a:ext cx="2562436" cy="389315"/>
          </a:xfrm>
          <a:prstGeom prst="rect">
            <a:avLst/>
          </a:prstGeom>
          <a:noFill/>
          <a:ln>
            <a:noFill/>
          </a:ln>
        </p:spPr>
        <p:txBody>
          <a:bodyPr spcFirstLastPara="1" wrap="square" lIns="121750" tIns="121750" rIns="121750" bIns="121750" anchor="t" anchorCtr="0">
            <a:spAutoFit/>
          </a:bodyPr>
          <a:lstStyle/>
          <a:p>
            <a:pPr>
              <a:buClr>
                <a:schemeClr val="dk1"/>
              </a:buClr>
              <a:buSzPts val="1100"/>
            </a:pPr>
            <a:r>
              <a:rPr lang="en-GB" sz="932" u="sng" dirty="0">
                <a:solidFill>
                  <a:schemeClr val="dk2"/>
                </a:solidFill>
                <a:latin typeface="Arial"/>
                <a:ea typeface="Arial"/>
                <a:cs typeface="Arial"/>
                <a:sym typeface="Arial"/>
                <a:hlinkClick r:id="rId11">
                  <a:extLst>
                    <a:ext uri="{A12FA001-AC4F-418D-AE19-62706E023703}">
                      <ahyp:hlinkClr xmlns:ahyp="http://schemas.microsoft.com/office/drawing/2018/hyperlinkcolor" val="tx"/>
                    </a:ext>
                  </a:extLst>
                </a:hlinkClick>
              </a:rPr>
              <a:t>https://twitter.com/ICHOM_ORG</a:t>
            </a:r>
            <a:endParaRPr sz="932" dirty="0">
              <a:solidFill>
                <a:schemeClr val="dk2"/>
              </a:solidFill>
              <a:latin typeface="Arial"/>
              <a:ea typeface="Arial"/>
              <a:cs typeface="Arial"/>
              <a:sym typeface="Arial"/>
            </a:endParaRPr>
          </a:p>
        </p:txBody>
      </p:sp>
      <p:sp>
        <p:nvSpPr>
          <p:cNvPr id="1285" name="Google Shape;1285;g2a473d85edf_0_1452"/>
          <p:cNvSpPr txBox="1"/>
          <p:nvPr/>
        </p:nvSpPr>
        <p:spPr>
          <a:xfrm>
            <a:off x="768577" y="5718806"/>
            <a:ext cx="7306180" cy="676189"/>
          </a:xfrm>
          <a:prstGeom prst="rect">
            <a:avLst/>
          </a:prstGeom>
          <a:noFill/>
          <a:ln>
            <a:noFill/>
          </a:ln>
        </p:spPr>
        <p:txBody>
          <a:bodyPr spcFirstLastPara="1" wrap="square" lIns="121750" tIns="121750" rIns="121750" bIns="121750" anchor="t" anchorCtr="0">
            <a:spAutoFit/>
          </a:bodyPr>
          <a:lstStyle/>
          <a:p>
            <a:pPr>
              <a:buClr>
                <a:schemeClr val="dk1"/>
              </a:buClr>
              <a:buSzPts val="1100"/>
            </a:pPr>
            <a:r>
              <a:rPr lang="en-GB" sz="932" u="sng" dirty="0">
                <a:solidFill>
                  <a:schemeClr val="dk2"/>
                </a:solidFill>
                <a:latin typeface="Arial"/>
                <a:ea typeface="Arial"/>
                <a:cs typeface="Arial"/>
                <a:sym typeface="Arial"/>
                <a:hlinkClick r:id="rId12">
                  <a:extLst>
                    <a:ext uri="{A12FA001-AC4F-418D-AE19-62706E023703}">
                      <ahyp:hlinkClr xmlns:ahyp="http://schemas.microsoft.com/office/drawing/2018/hyperlinkcolor" val="tx"/>
                    </a:ext>
                  </a:extLst>
                </a:hlinkClick>
              </a:rPr>
              <a:t>https://www.linkedin.com/company/international-consortium-for-health-outcomes-measurement-ichom-/</a:t>
            </a:r>
            <a:endParaRPr sz="932" dirty="0">
              <a:solidFill>
                <a:schemeClr val="dk2"/>
              </a:solidFill>
              <a:latin typeface="Arial"/>
              <a:ea typeface="Arial"/>
              <a:cs typeface="Arial"/>
              <a:sym typeface="Arial"/>
            </a:endParaRPr>
          </a:p>
          <a:p>
            <a:pPr>
              <a:buClr>
                <a:srgbClr val="000000"/>
              </a:buClr>
              <a:buSzPts val="1400"/>
            </a:pPr>
            <a:endParaRPr sz="1864" dirty="0">
              <a:solidFill>
                <a:schemeClr val="dk2"/>
              </a:solidFill>
              <a:latin typeface="Arial"/>
              <a:ea typeface="Arial"/>
              <a:cs typeface="Arial"/>
              <a:sym typeface="Arial"/>
            </a:endParaRPr>
          </a:p>
        </p:txBody>
      </p:sp>
      <p:sp>
        <p:nvSpPr>
          <p:cNvPr id="1286" name="Google Shape;1286;g2a473d85edf_0_1452"/>
          <p:cNvSpPr txBox="1"/>
          <p:nvPr/>
        </p:nvSpPr>
        <p:spPr>
          <a:xfrm>
            <a:off x="768577" y="5313712"/>
            <a:ext cx="7306180" cy="676189"/>
          </a:xfrm>
          <a:prstGeom prst="rect">
            <a:avLst/>
          </a:prstGeom>
          <a:noFill/>
          <a:ln>
            <a:noFill/>
          </a:ln>
        </p:spPr>
        <p:txBody>
          <a:bodyPr spcFirstLastPara="1" wrap="square" lIns="121750" tIns="121750" rIns="121750" bIns="121750" anchor="t" anchorCtr="0">
            <a:spAutoFit/>
          </a:bodyPr>
          <a:lstStyle/>
          <a:p>
            <a:pPr>
              <a:buClr>
                <a:schemeClr val="dk1"/>
              </a:buClr>
              <a:buSzPts val="1100"/>
            </a:pPr>
            <a:r>
              <a:rPr lang="en-GB" sz="932" u="sng" dirty="0">
                <a:solidFill>
                  <a:schemeClr val="dk2"/>
                </a:solidFill>
                <a:latin typeface="Arial"/>
                <a:ea typeface="Arial"/>
                <a:cs typeface="Arial"/>
                <a:sym typeface="Arial"/>
                <a:hlinkClick r:id="rId13">
                  <a:extLst>
                    <a:ext uri="{A12FA001-AC4F-418D-AE19-62706E023703}">
                      <ahyp:hlinkClr xmlns:ahyp="http://schemas.microsoft.com/office/drawing/2018/hyperlinkcolor" val="tx"/>
                    </a:ext>
                  </a:extLst>
                </a:hlinkClick>
              </a:rPr>
              <a:t>https://www.facebook.com/ichomteam/</a:t>
            </a:r>
            <a:endParaRPr sz="932" dirty="0">
              <a:solidFill>
                <a:schemeClr val="dk2"/>
              </a:solidFill>
              <a:latin typeface="Arial"/>
              <a:ea typeface="Arial"/>
              <a:cs typeface="Arial"/>
              <a:sym typeface="Arial"/>
            </a:endParaRPr>
          </a:p>
          <a:p>
            <a:pPr>
              <a:buClr>
                <a:srgbClr val="000000"/>
              </a:buClr>
              <a:buSzPts val="1400"/>
            </a:pPr>
            <a:endParaRPr sz="1864" dirty="0">
              <a:solidFill>
                <a:schemeClr val="dk2"/>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906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2597B-3B6D-404A-ABE3-426E895682C6}"/>
              </a:ext>
            </a:extLst>
          </p:cNvPr>
          <p:cNvSpPr>
            <a:spLocks noGrp="1"/>
          </p:cNvSpPr>
          <p:nvPr>
            <p:ph type="title"/>
          </p:nvPr>
        </p:nvSpPr>
        <p:spPr>
          <a:xfrm>
            <a:off x="838200" y="365125"/>
            <a:ext cx="10515600" cy="1325563"/>
          </a:xfrm>
        </p:spPr>
        <p:txBody>
          <a:bodyPr anchor="ctr">
            <a:normAutofit/>
          </a:bodyPr>
          <a:lstStyle/>
          <a:p>
            <a:pPr marL="0" lvl="0" indent="0" rtl="0">
              <a:spcBef>
                <a:spcPts val="0"/>
              </a:spcBef>
              <a:spcAft>
                <a:spcPts val="0"/>
              </a:spcAft>
            </a:pPr>
            <a:r>
              <a:rPr lang="en-GB" dirty="0"/>
              <a:t>The Status Quo Prevents </a:t>
            </a:r>
            <a:br>
              <a:rPr lang="en-GB" dirty="0"/>
            </a:br>
            <a:r>
              <a:rPr lang="en-GB" dirty="0"/>
              <a:t>Patient-Centered Healthcare</a:t>
            </a:r>
            <a:endParaRPr lang="lv-LV" dirty="0"/>
          </a:p>
        </p:txBody>
      </p:sp>
      <p:sp>
        <p:nvSpPr>
          <p:cNvPr id="4" name="Google Shape;176;p53">
            <a:extLst>
              <a:ext uri="{FF2B5EF4-FFF2-40B4-BE49-F238E27FC236}">
                <a16:creationId xmlns:a16="http://schemas.microsoft.com/office/drawing/2014/main" id="{8C8656E2-CCD4-361D-672B-38F3A5459768}"/>
              </a:ext>
            </a:extLst>
          </p:cNvPr>
          <p:cNvSpPr txBox="1">
            <a:spLocks noGrp="1"/>
          </p:cNvSpPr>
          <p:nvPr>
            <p:ph sz="half" idx="1"/>
          </p:nvPr>
        </p:nvSpPr>
        <p:spPr>
          <a:xfrm>
            <a:off x="838200" y="1825625"/>
            <a:ext cx="5181600" cy="4351338"/>
          </a:xfrm>
        </p:spPr>
        <p:txBody>
          <a:bodyPr spcFirstLastPara="1" lIns="0" tIns="0" rIns="0" bIns="0" anchorCtr="0">
            <a:normAutofit/>
          </a:bodyPr>
          <a:lstStyle/>
          <a:p>
            <a:pPr marL="0" lvl="0" indent="0" rtl="0">
              <a:spcBef>
                <a:spcPts val="0"/>
              </a:spcBef>
              <a:spcAft>
                <a:spcPts val="600"/>
              </a:spcAft>
              <a:buSzPts val="1400"/>
              <a:buNone/>
            </a:pPr>
            <a:endParaRPr lang="en-GB" sz="1500" b="1" dirty="0"/>
          </a:p>
          <a:p>
            <a:pPr marL="457200" lvl="0" indent="-298450" rtl="0">
              <a:spcBef>
                <a:spcPts val="0"/>
              </a:spcBef>
              <a:spcAft>
                <a:spcPts val="600"/>
              </a:spcAft>
              <a:buClr>
                <a:schemeClr val="dk1"/>
              </a:buClr>
              <a:buSzPts val="1100"/>
              <a:buChar char="●"/>
            </a:pPr>
            <a:r>
              <a:rPr lang="en-GB" sz="1500" b="1" dirty="0"/>
              <a:t>Focus on Processes, Not Outcomes</a:t>
            </a:r>
            <a:r>
              <a:rPr lang="en-GB" sz="1500" dirty="0"/>
              <a:t>: The current payment and quality measurement system emphasizes processes, procedures and treatments, rather than the actual health results for patients.</a:t>
            </a:r>
          </a:p>
          <a:p>
            <a:pPr marL="457200" lvl="0" indent="0" rtl="0">
              <a:spcBef>
                <a:spcPts val="0"/>
              </a:spcBef>
              <a:spcAft>
                <a:spcPts val="600"/>
              </a:spcAft>
              <a:buSzPts val="1400"/>
              <a:buNone/>
            </a:pPr>
            <a:endParaRPr lang="en-GB" sz="1500" dirty="0"/>
          </a:p>
          <a:p>
            <a:pPr marL="457200" lvl="0" indent="-298450" rtl="0">
              <a:spcBef>
                <a:spcPts val="0"/>
              </a:spcBef>
              <a:spcAft>
                <a:spcPts val="600"/>
              </a:spcAft>
              <a:buClr>
                <a:schemeClr val="dk1"/>
              </a:buClr>
              <a:buSzPts val="1100"/>
              <a:buChar char="●"/>
            </a:pPr>
            <a:r>
              <a:rPr lang="en-GB" sz="1500" b="1" dirty="0"/>
              <a:t>Fragmented Data</a:t>
            </a:r>
            <a:r>
              <a:rPr lang="en-GB" sz="1500" dirty="0"/>
              <a:t>: Lack of standardized outcome measurements and their use leads to inconsistent care and prevents comprehensive assessments of treatment effectiveness and resource utilization.</a:t>
            </a:r>
          </a:p>
          <a:p>
            <a:pPr marL="457200" lvl="0" indent="0" rtl="0">
              <a:spcBef>
                <a:spcPts val="0"/>
              </a:spcBef>
              <a:spcAft>
                <a:spcPts val="600"/>
              </a:spcAft>
              <a:buSzPts val="1400"/>
              <a:buNone/>
            </a:pPr>
            <a:endParaRPr lang="en-GB" sz="1500" dirty="0"/>
          </a:p>
          <a:p>
            <a:pPr marL="457200" lvl="0" indent="-298450" rtl="0">
              <a:spcBef>
                <a:spcPts val="0"/>
              </a:spcBef>
              <a:spcAft>
                <a:spcPts val="600"/>
              </a:spcAft>
              <a:buClr>
                <a:schemeClr val="dk1"/>
              </a:buClr>
              <a:buSzPts val="1100"/>
              <a:buChar char="●"/>
            </a:pPr>
            <a:r>
              <a:rPr lang="en-GB" sz="1500" b="1" dirty="0"/>
              <a:t>Limited Accountability</a:t>
            </a:r>
            <a:r>
              <a:rPr lang="en-GB" sz="1500" dirty="0"/>
              <a:t>: Without outcome measurements, accountability focuses on processes and costs only, without impact on health outcomes. This hampers any ability to create incentives for or measure progress on actual results of care.</a:t>
            </a:r>
          </a:p>
          <a:p>
            <a:pPr marL="0" lvl="0" indent="0" rtl="0">
              <a:spcBef>
                <a:spcPts val="0"/>
              </a:spcBef>
              <a:spcAft>
                <a:spcPts val="600"/>
              </a:spcAft>
              <a:buSzPts val="1400"/>
              <a:buNone/>
            </a:pPr>
            <a:endParaRPr lang="en-GB" sz="1500" dirty="0"/>
          </a:p>
        </p:txBody>
      </p:sp>
      <p:pic>
        <p:nvPicPr>
          <p:cNvPr id="5" name="Google Shape;177;p53">
            <a:extLst>
              <a:ext uri="{FF2B5EF4-FFF2-40B4-BE49-F238E27FC236}">
                <a16:creationId xmlns:a16="http://schemas.microsoft.com/office/drawing/2014/main" id="{64FDB0DD-6F31-FBDC-5665-AF1939EBEC30}"/>
              </a:ext>
            </a:extLst>
          </p:cNvPr>
          <p:cNvPicPr preferRelativeResize="0"/>
          <p:nvPr/>
        </p:nvPicPr>
        <p:blipFill rotWithShape="1">
          <a:blip r:embed="rId2"/>
          <a:srcRect l="45489" r="7772" b="2"/>
          <a:stretch/>
        </p:blipFill>
        <p:spPr>
          <a:xfrm>
            <a:off x="6172200" y="1825663"/>
            <a:ext cx="5181600" cy="4351261"/>
          </a:xfrm>
          <a:prstGeom prst="rect">
            <a:avLst/>
          </a:prstGeom>
          <a:noFill/>
          <a:ln>
            <a:noFill/>
          </a:ln>
        </p:spPr>
      </p:pic>
    </p:spTree>
    <p:extLst>
      <p:ext uri="{BB962C8B-B14F-4D97-AF65-F5344CB8AC3E}">
        <p14:creationId xmlns:p14="http://schemas.microsoft.com/office/powerpoint/2010/main" val="475344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195B0-AB26-4187-8835-0FA738FDC268}"/>
              </a:ext>
            </a:extLst>
          </p:cNvPr>
          <p:cNvSpPr>
            <a:spLocks noGrp="1"/>
          </p:cNvSpPr>
          <p:nvPr>
            <p:ph type="title"/>
          </p:nvPr>
        </p:nvSpPr>
        <p:spPr>
          <a:xfrm>
            <a:off x="838200" y="365125"/>
            <a:ext cx="10515600" cy="1325563"/>
          </a:xfrm>
        </p:spPr>
        <p:txBody>
          <a:bodyPr anchor="ctr">
            <a:normAutofit/>
          </a:bodyPr>
          <a:lstStyle/>
          <a:p>
            <a:r>
              <a:rPr lang="en-GB" noProof="1"/>
              <a:t>More people are surviving cancer – but are we measuring what truly matters to them?</a:t>
            </a:r>
          </a:p>
        </p:txBody>
      </p:sp>
      <p:graphicFrame>
        <p:nvGraphicFramePr>
          <p:cNvPr id="5" name="Content Placeholder 2">
            <a:extLst>
              <a:ext uri="{FF2B5EF4-FFF2-40B4-BE49-F238E27FC236}">
                <a16:creationId xmlns:a16="http://schemas.microsoft.com/office/drawing/2014/main" id="{A6705945-B0A9-7983-85E0-8F1880B9B984}"/>
              </a:ext>
            </a:extLst>
          </p:cNvPr>
          <p:cNvGraphicFramePr>
            <a:graphicFrameLocks noGrp="1"/>
          </p:cNvGraphicFramePr>
          <p:nvPr>
            <p:ph idx="1"/>
            <p:extLst>
              <p:ext uri="{D42A27DB-BD31-4B8C-83A1-F6EECF244321}">
                <p14:modId xmlns:p14="http://schemas.microsoft.com/office/powerpoint/2010/main" val="304392826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51697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grpSp>
        <p:nvGrpSpPr>
          <p:cNvPr id="229" name="Google Shape;229;g2b4c6fd83af_1_0"/>
          <p:cNvGrpSpPr/>
          <p:nvPr/>
        </p:nvGrpSpPr>
        <p:grpSpPr>
          <a:xfrm>
            <a:off x="8328444" y="948196"/>
            <a:ext cx="3995068" cy="5161198"/>
            <a:chOff x="6705600" y="1015982"/>
            <a:chExt cx="3000000" cy="3871033"/>
          </a:xfrm>
        </p:grpSpPr>
        <p:sp>
          <p:nvSpPr>
            <p:cNvPr id="230" name="Google Shape;230;g2b4c6fd83af_1_0"/>
            <p:cNvSpPr txBox="1"/>
            <p:nvPr/>
          </p:nvSpPr>
          <p:spPr>
            <a:xfrm>
              <a:off x="6705600" y="1015982"/>
              <a:ext cx="3000000" cy="3871033"/>
            </a:xfrm>
            <a:prstGeom prst="rect">
              <a:avLst/>
            </a:prstGeom>
            <a:noFill/>
            <a:ln>
              <a:noFill/>
            </a:ln>
          </p:spPr>
          <p:txBody>
            <a:bodyPr spcFirstLastPara="1" wrap="square" lIns="121750" tIns="121750" rIns="121750" bIns="121750" anchor="t" anchorCtr="0">
              <a:spAutoFit/>
            </a:bodyPr>
            <a:lstStyle/>
            <a:p>
              <a:pPr marL="1234619" marR="6765">
                <a:buClr>
                  <a:srgbClr val="000000"/>
                </a:buClr>
                <a:buSzPts val="1400"/>
              </a:pPr>
              <a:r>
                <a:rPr lang="en-GB" sz="1864" dirty="0">
                  <a:solidFill>
                    <a:schemeClr val="lt1"/>
                  </a:solidFill>
                  <a:latin typeface="Arial"/>
                  <a:ea typeface="Arial"/>
                  <a:cs typeface="Arial"/>
                  <a:sym typeface="Arial"/>
                </a:rPr>
                <a:t>Defining global Sets of Patient- Centered Outcome Measures that matter most to patients</a:t>
              </a:r>
              <a:endParaRPr sz="1864" dirty="0">
                <a:solidFill>
                  <a:schemeClr val="lt1"/>
                </a:solidFill>
                <a:latin typeface="Arial"/>
                <a:ea typeface="Arial"/>
                <a:cs typeface="Arial"/>
                <a:sym typeface="Arial"/>
              </a:endParaRPr>
            </a:p>
            <a:p>
              <a:pPr marL="1234619" marR="6765">
                <a:spcBef>
                  <a:spcPts val="133"/>
                </a:spcBef>
                <a:buClr>
                  <a:srgbClr val="000000"/>
                </a:buClr>
                <a:buSzPts val="1400"/>
              </a:pPr>
              <a:endParaRPr sz="1864" dirty="0">
                <a:solidFill>
                  <a:schemeClr val="lt1"/>
                </a:solidFill>
                <a:latin typeface="Arial"/>
                <a:ea typeface="Arial"/>
                <a:cs typeface="Arial"/>
                <a:sym typeface="Arial"/>
              </a:endParaRPr>
            </a:p>
            <a:p>
              <a:pPr marL="1234619" marR="6765">
                <a:spcBef>
                  <a:spcPts val="133"/>
                </a:spcBef>
                <a:buClr>
                  <a:srgbClr val="000000"/>
                </a:buClr>
                <a:buSzPts val="1400"/>
              </a:pPr>
              <a:endParaRPr sz="1864" dirty="0">
                <a:solidFill>
                  <a:schemeClr val="lt1"/>
                </a:solidFill>
                <a:latin typeface="Arial"/>
                <a:ea typeface="Arial"/>
                <a:cs typeface="Arial"/>
                <a:sym typeface="Arial"/>
              </a:endParaRPr>
            </a:p>
            <a:p>
              <a:pPr marL="1234619" marR="6765">
                <a:spcBef>
                  <a:spcPts val="133"/>
                </a:spcBef>
                <a:buClr>
                  <a:srgbClr val="000000"/>
                </a:buClr>
                <a:buSzPts val="1400"/>
              </a:pPr>
              <a:r>
                <a:rPr lang="en-GB" sz="1864" dirty="0">
                  <a:solidFill>
                    <a:schemeClr val="lt1"/>
                  </a:solidFill>
                  <a:latin typeface="Arial"/>
                  <a:ea typeface="Arial"/>
                  <a:cs typeface="Arial"/>
                  <a:sym typeface="Arial"/>
                </a:rPr>
                <a:t>Driving adoption and reporting of these measures worldwide</a:t>
              </a:r>
              <a:endParaRPr sz="2464" dirty="0">
                <a:solidFill>
                  <a:schemeClr val="dk1"/>
                </a:solidFill>
                <a:latin typeface="Arial"/>
                <a:ea typeface="Arial"/>
                <a:cs typeface="Arial"/>
                <a:sym typeface="Arial"/>
              </a:endParaRPr>
            </a:p>
            <a:p>
              <a:pPr marL="1234619" marR="380533">
                <a:buClr>
                  <a:srgbClr val="000000"/>
                </a:buClr>
                <a:buSzPts val="1400"/>
              </a:pPr>
              <a:endParaRPr sz="1864" dirty="0">
                <a:solidFill>
                  <a:schemeClr val="lt1"/>
                </a:solidFill>
                <a:latin typeface="Arial"/>
                <a:ea typeface="Arial"/>
                <a:cs typeface="Arial"/>
                <a:sym typeface="Arial"/>
              </a:endParaRPr>
            </a:p>
            <a:p>
              <a:pPr marL="1234619" marR="380533">
                <a:buClr>
                  <a:srgbClr val="000000"/>
                </a:buClr>
                <a:buSzPts val="1400"/>
              </a:pPr>
              <a:endParaRPr sz="1864" dirty="0">
                <a:solidFill>
                  <a:schemeClr val="lt1"/>
                </a:solidFill>
                <a:latin typeface="Arial"/>
                <a:ea typeface="Arial"/>
                <a:cs typeface="Arial"/>
                <a:sym typeface="Arial"/>
              </a:endParaRPr>
            </a:p>
            <a:p>
              <a:pPr marL="1234619" marR="380533">
                <a:buClr>
                  <a:srgbClr val="000000"/>
                </a:buClr>
                <a:buSzPts val="1400"/>
              </a:pPr>
              <a:r>
                <a:rPr lang="en-GB" sz="1864" dirty="0">
                  <a:solidFill>
                    <a:schemeClr val="lt1"/>
                  </a:solidFill>
                  <a:latin typeface="Arial"/>
                  <a:ea typeface="Arial"/>
                  <a:cs typeface="Arial"/>
                  <a:sym typeface="Arial"/>
                </a:rPr>
                <a:t>Creating better value for all stakeholders through data for action </a:t>
              </a:r>
              <a:endParaRPr sz="1998" dirty="0">
                <a:solidFill>
                  <a:srgbClr val="000000"/>
                </a:solidFill>
                <a:latin typeface="Arial"/>
                <a:ea typeface="Arial"/>
                <a:cs typeface="Arial"/>
                <a:sym typeface="Arial"/>
              </a:endParaRPr>
            </a:p>
          </p:txBody>
        </p:sp>
        <p:sp>
          <p:nvSpPr>
            <p:cNvPr id="231" name="Google Shape;231;g2b4c6fd83af_1_0"/>
            <p:cNvSpPr/>
            <p:nvPr/>
          </p:nvSpPr>
          <p:spPr>
            <a:xfrm flipH="1">
              <a:off x="7311074" y="1175908"/>
              <a:ext cx="238898" cy="254564"/>
            </a:xfrm>
            <a:custGeom>
              <a:avLst/>
              <a:gdLst/>
              <a:ahLst/>
              <a:cxnLst/>
              <a:rect l="l" t="t" r="r" b="b"/>
              <a:pathLst>
                <a:path w="1566545" h="1566545" extrusionOk="0">
                  <a:moveTo>
                    <a:pt x="783094" y="0"/>
                  </a:moveTo>
                  <a:lnTo>
                    <a:pt x="735391" y="1429"/>
                  </a:lnTo>
                  <a:lnTo>
                    <a:pt x="688443" y="5661"/>
                  </a:lnTo>
                  <a:lnTo>
                    <a:pt x="642333" y="12616"/>
                  </a:lnTo>
                  <a:lnTo>
                    <a:pt x="597143" y="22210"/>
                  </a:lnTo>
                  <a:lnTo>
                    <a:pt x="552954" y="34363"/>
                  </a:lnTo>
                  <a:lnTo>
                    <a:pt x="509849" y="48991"/>
                  </a:lnTo>
                  <a:lnTo>
                    <a:pt x="467909" y="66014"/>
                  </a:lnTo>
                  <a:lnTo>
                    <a:pt x="427217" y="85348"/>
                  </a:lnTo>
                  <a:lnTo>
                    <a:pt x="387854" y="106913"/>
                  </a:lnTo>
                  <a:lnTo>
                    <a:pt x="349902" y="130627"/>
                  </a:lnTo>
                  <a:lnTo>
                    <a:pt x="313443" y="156407"/>
                  </a:lnTo>
                  <a:lnTo>
                    <a:pt x="278558" y="184171"/>
                  </a:lnTo>
                  <a:lnTo>
                    <a:pt x="245331" y="213838"/>
                  </a:lnTo>
                  <a:lnTo>
                    <a:pt x="213843" y="245326"/>
                  </a:lnTo>
                  <a:lnTo>
                    <a:pt x="184175" y="278553"/>
                  </a:lnTo>
                  <a:lnTo>
                    <a:pt x="156410" y="313437"/>
                  </a:lnTo>
                  <a:lnTo>
                    <a:pt x="130630" y="349896"/>
                  </a:lnTo>
                  <a:lnTo>
                    <a:pt x="106916" y="387848"/>
                  </a:lnTo>
                  <a:lnTo>
                    <a:pt x="85351" y="427211"/>
                  </a:lnTo>
                  <a:lnTo>
                    <a:pt x="66015" y="467904"/>
                  </a:lnTo>
                  <a:lnTo>
                    <a:pt x="48993" y="509844"/>
                  </a:lnTo>
                  <a:lnTo>
                    <a:pt x="34364" y="552950"/>
                  </a:lnTo>
                  <a:lnTo>
                    <a:pt x="22211" y="597139"/>
                  </a:lnTo>
                  <a:lnTo>
                    <a:pt x="12616" y="642330"/>
                  </a:lnTo>
                  <a:lnTo>
                    <a:pt x="5662" y="688441"/>
                  </a:lnTo>
                  <a:lnTo>
                    <a:pt x="1429" y="735390"/>
                  </a:lnTo>
                  <a:lnTo>
                    <a:pt x="0" y="783094"/>
                  </a:lnTo>
                  <a:lnTo>
                    <a:pt x="1429" y="830798"/>
                  </a:lnTo>
                  <a:lnTo>
                    <a:pt x="5662" y="877745"/>
                  </a:lnTo>
                  <a:lnTo>
                    <a:pt x="12616" y="923855"/>
                  </a:lnTo>
                  <a:lnTo>
                    <a:pt x="22211" y="969044"/>
                  </a:lnTo>
                  <a:lnTo>
                    <a:pt x="34364" y="1013233"/>
                  </a:lnTo>
                  <a:lnTo>
                    <a:pt x="48993" y="1056338"/>
                  </a:lnTo>
                  <a:lnTo>
                    <a:pt x="66015" y="1098277"/>
                  </a:lnTo>
                  <a:lnTo>
                    <a:pt x="85351" y="1138969"/>
                  </a:lnTo>
                  <a:lnTo>
                    <a:pt x="106916" y="1178331"/>
                  </a:lnTo>
                  <a:lnTo>
                    <a:pt x="130630" y="1216283"/>
                  </a:lnTo>
                  <a:lnTo>
                    <a:pt x="156410" y="1252741"/>
                  </a:lnTo>
                  <a:lnTo>
                    <a:pt x="184175" y="1287625"/>
                  </a:lnTo>
                  <a:lnTo>
                    <a:pt x="213843" y="1320851"/>
                  </a:lnTo>
                  <a:lnTo>
                    <a:pt x="245331" y="1352339"/>
                  </a:lnTo>
                  <a:lnTo>
                    <a:pt x="278558" y="1382006"/>
                  </a:lnTo>
                  <a:lnTo>
                    <a:pt x="313443" y="1409770"/>
                  </a:lnTo>
                  <a:lnTo>
                    <a:pt x="349902" y="1435550"/>
                  </a:lnTo>
                  <a:lnTo>
                    <a:pt x="387854" y="1459263"/>
                  </a:lnTo>
                  <a:lnTo>
                    <a:pt x="427217" y="1480828"/>
                  </a:lnTo>
                  <a:lnTo>
                    <a:pt x="467909" y="1500162"/>
                  </a:lnTo>
                  <a:lnTo>
                    <a:pt x="509849" y="1517185"/>
                  </a:lnTo>
                  <a:lnTo>
                    <a:pt x="552954" y="1531813"/>
                  </a:lnTo>
                  <a:lnTo>
                    <a:pt x="597143" y="1543965"/>
                  </a:lnTo>
                  <a:lnTo>
                    <a:pt x="642333" y="1553560"/>
                  </a:lnTo>
                  <a:lnTo>
                    <a:pt x="688443" y="1560514"/>
                  </a:lnTo>
                  <a:lnTo>
                    <a:pt x="735391" y="1564747"/>
                  </a:lnTo>
                  <a:lnTo>
                    <a:pt x="783094" y="1566176"/>
                  </a:lnTo>
                  <a:lnTo>
                    <a:pt x="830798" y="1564747"/>
                  </a:lnTo>
                  <a:lnTo>
                    <a:pt x="877745" y="1560514"/>
                  </a:lnTo>
                  <a:lnTo>
                    <a:pt x="923855" y="1553560"/>
                  </a:lnTo>
                  <a:lnTo>
                    <a:pt x="969045" y="1543965"/>
                  </a:lnTo>
                  <a:lnTo>
                    <a:pt x="1013234" y="1531813"/>
                  </a:lnTo>
                  <a:lnTo>
                    <a:pt x="1056339" y="1517185"/>
                  </a:lnTo>
                  <a:lnTo>
                    <a:pt x="1098279" y="1500162"/>
                  </a:lnTo>
                  <a:lnTo>
                    <a:pt x="1138971" y="1480828"/>
                  </a:lnTo>
                  <a:lnTo>
                    <a:pt x="1178335" y="1459263"/>
                  </a:lnTo>
                  <a:lnTo>
                    <a:pt x="1216287" y="1435550"/>
                  </a:lnTo>
                  <a:lnTo>
                    <a:pt x="1252746" y="1409770"/>
                  </a:lnTo>
                  <a:lnTo>
                    <a:pt x="1287630" y="1382006"/>
                  </a:lnTo>
                  <a:lnTo>
                    <a:pt x="1320857" y="1352339"/>
                  </a:lnTo>
                  <a:lnTo>
                    <a:pt x="1352345" y="1320851"/>
                  </a:lnTo>
                  <a:lnTo>
                    <a:pt x="1382013" y="1287625"/>
                  </a:lnTo>
                  <a:lnTo>
                    <a:pt x="1409778" y="1252741"/>
                  </a:lnTo>
                  <a:lnTo>
                    <a:pt x="1435558" y="1216283"/>
                  </a:lnTo>
                  <a:lnTo>
                    <a:pt x="1459272" y="1178331"/>
                  </a:lnTo>
                  <a:lnTo>
                    <a:pt x="1480838" y="1138969"/>
                  </a:lnTo>
                  <a:lnTo>
                    <a:pt x="1500173" y="1098277"/>
                  </a:lnTo>
                  <a:lnTo>
                    <a:pt x="1517196" y="1056338"/>
                  </a:lnTo>
                  <a:lnTo>
                    <a:pt x="1531825" y="1013233"/>
                  </a:lnTo>
                  <a:lnTo>
                    <a:pt x="1543977" y="969044"/>
                  </a:lnTo>
                  <a:lnTo>
                    <a:pt x="1553572" y="923855"/>
                  </a:lnTo>
                  <a:lnTo>
                    <a:pt x="1560527" y="877745"/>
                  </a:lnTo>
                  <a:lnTo>
                    <a:pt x="1564760" y="830798"/>
                  </a:lnTo>
                  <a:lnTo>
                    <a:pt x="1566189" y="783094"/>
                  </a:lnTo>
                  <a:lnTo>
                    <a:pt x="1564760" y="735390"/>
                  </a:lnTo>
                  <a:lnTo>
                    <a:pt x="1560527" y="688441"/>
                  </a:lnTo>
                  <a:lnTo>
                    <a:pt x="1553572" y="642330"/>
                  </a:lnTo>
                  <a:lnTo>
                    <a:pt x="1543977" y="597139"/>
                  </a:lnTo>
                  <a:lnTo>
                    <a:pt x="1531825" y="552950"/>
                  </a:lnTo>
                  <a:lnTo>
                    <a:pt x="1517196" y="509844"/>
                  </a:lnTo>
                  <a:lnTo>
                    <a:pt x="1500173" y="467904"/>
                  </a:lnTo>
                  <a:lnTo>
                    <a:pt x="1480838" y="427211"/>
                  </a:lnTo>
                  <a:lnTo>
                    <a:pt x="1459272" y="387848"/>
                  </a:lnTo>
                  <a:lnTo>
                    <a:pt x="1435558" y="349896"/>
                  </a:lnTo>
                  <a:lnTo>
                    <a:pt x="1409778" y="313437"/>
                  </a:lnTo>
                  <a:lnTo>
                    <a:pt x="1382013" y="278553"/>
                  </a:lnTo>
                  <a:lnTo>
                    <a:pt x="1352345" y="245326"/>
                  </a:lnTo>
                  <a:lnTo>
                    <a:pt x="1320857" y="213838"/>
                  </a:lnTo>
                  <a:lnTo>
                    <a:pt x="1287630" y="184171"/>
                  </a:lnTo>
                  <a:lnTo>
                    <a:pt x="1252746" y="156407"/>
                  </a:lnTo>
                  <a:lnTo>
                    <a:pt x="1216287" y="130627"/>
                  </a:lnTo>
                  <a:lnTo>
                    <a:pt x="1178335" y="106913"/>
                  </a:lnTo>
                  <a:lnTo>
                    <a:pt x="1138971" y="85348"/>
                  </a:lnTo>
                  <a:lnTo>
                    <a:pt x="1098279" y="66014"/>
                  </a:lnTo>
                  <a:lnTo>
                    <a:pt x="1056339" y="48991"/>
                  </a:lnTo>
                  <a:lnTo>
                    <a:pt x="1013234" y="34363"/>
                  </a:lnTo>
                  <a:lnTo>
                    <a:pt x="969045" y="22210"/>
                  </a:lnTo>
                  <a:lnTo>
                    <a:pt x="923855" y="12616"/>
                  </a:lnTo>
                  <a:lnTo>
                    <a:pt x="877745" y="5661"/>
                  </a:lnTo>
                  <a:lnTo>
                    <a:pt x="830798" y="1429"/>
                  </a:lnTo>
                  <a:lnTo>
                    <a:pt x="783094" y="0"/>
                  </a:lnTo>
                  <a:close/>
                </a:path>
              </a:pathLst>
            </a:custGeom>
            <a:solidFill>
              <a:schemeClr val="accent3"/>
            </a:solidFill>
            <a:ln>
              <a:noFill/>
            </a:ln>
          </p:spPr>
          <p:txBody>
            <a:bodyPr spcFirstLastPara="1" wrap="square" lIns="0" tIns="0" rIns="0" bIns="0" anchor="t" anchorCtr="0">
              <a:noAutofit/>
            </a:bodyPr>
            <a:lstStyle/>
            <a:p>
              <a:pPr>
                <a:buClr>
                  <a:srgbClr val="000000"/>
                </a:buClr>
                <a:buSzPts val="1800"/>
              </a:pPr>
              <a:endParaRPr sz="2397" dirty="0">
                <a:solidFill>
                  <a:srgbClr val="000000"/>
                </a:solidFill>
                <a:latin typeface="Arial"/>
                <a:ea typeface="Arial"/>
                <a:cs typeface="Arial"/>
                <a:sym typeface="Arial"/>
              </a:endParaRPr>
            </a:p>
          </p:txBody>
        </p:sp>
        <p:sp>
          <p:nvSpPr>
            <p:cNvPr id="232" name="Google Shape;232;g2b4c6fd83af_1_0"/>
            <p:cNvSpPr/>
            <p:nvPr/>
          </p:nvSpPr>
          <p:spPr>
            <a:xfrm flipH="1">
              <a:off x="7321030" y="3782716"/>
              <a:ext cx="238898" cy="254564"/>
            </a:xfrm>
            <a:custGeom>
              <a:avLst/>
              <a:gdLst/>
              <a:ahLst/>
              <a:cxnLst/>
              <a:rect l="l" t="t" r="r" b="b"/>
              <a:pathLst>
                <a:path w="1566545" h="1566545" extrusionOk="0">
                  <a:moveTo>
                    <a:pt x="783094" y="0"/>
                  </a:moveTo>
                  <a:lnTo>
                    <a:pt x="735391" y="1429"/>
                  </a:lnTo>
                  <a:lnTo>
                    <a:pt x="688443" y="5661"/>
                  </a:lnTo>
                  <a:lnTo>
                    <a:pt x="642333" y="12616"/>
                  </a:lnTo>
                  <a:lnTo>
                    <a:pt x="597143" y="22210"/>
                  </a:lnTo>
                  <a:lnTo>
                    <a:pt x="552954" y="34363"/>
                  </a:lnTo>
                  <a:lnTo>
                    <a:pt x="509849" y="48991"/>
                  </a:lnTo>
                  <a:lnTo>
                    <a:pt x="467909" y="66014"/>
                  </a:lnTo>
                  <a:lnTo>
                    <a:pt x="427217" y="85348"/>
                  </a:lnTo>
                  <a:lnTo>
                    <a:pt x="387854" y="106913"/>
                  </a:lnTo>
                  <a:lnTo>
                    <a:pt x="349902" y="130627"/>
                  </a:lnTo>
                  <a:lnTo>
                    <a:pt x="313443" y="156407"/>
                  </a:lnTo>
                  <a:lnTo>
                    <a:pt x="278558" y="184171"/>
                  </a:lnTo>
                  <a:lnTo>
                    <a:pt x="245331" y="213838"/>
                  </a:lnTo>
                  <a:lnTo>
                    <a:pt x="213843" y="245326"/>
                  </a:lnTo>
                  <a:lnTo>
                    <a:pt x="184175" y="278553"/>
                  </a:lnTo>
                  <a:lnTo>
                    <a:pt x="156410" y="313437"/>
                  </a:lnTo>
                  <a:lnTo>
                    <a:pt x="130630" y="349896"/>
                  </a:lnTo>
                  <a:lnTo>
                    <a:pt x="106916" y="387848"/>
                  </a:lnTo>
                  <a:lnTo>
                    <a:pt x="85351" y="427211"/>
                  </a:lnTo>
                  <a:lnTo>
                    <a:pt x="66015" y="467904"/>
                  </a:lnTo>
                  <a:lnTo>
                    <a:pt x="48993" y="509844"/>
                  </a:lnTo>
                  <a:lnTo>
                    <a:pt x="34364" y="552950"/>
                  </a:lnTo>
                  <a:lnTo>
                    <a:pt x="22211" y="597139"/>
                  </a:lnTo>
                  <a:lnTo>
                    <a:pt x="12616" y="642330"/>
                  </a:lnTo>
                  <a:lnTo>
                    <a:pt x="5662" y="688441"/>
                  </a:lnTo>
                  <a:lnTo>
                    <a:pt x="1429" y="735390"/>
                  </a:lnTo>
                  <a:lnTo>
                    <a:pt x="0" y="783094"/>
                  </a:lnTo>
                  <a:lnTo>
                    <a:pt x="1429" y="830798"/>
                  </a:lnTo>
                  <a:lnTo>
                    <a:pt x="5662" y="877745"/>
                  </a:lnTo>
                  <a:lnTo>
                    <a:pt x="12616" y="923855"/>
                  </a:lnTo>
                  <a:lnTo>
                    <a:pt x="22211" y="969044"/>
                  </a:lnTo>
                  <a:lnTo>
                    <a:pt x="34364" y="1013233"/>
                  </a:lnTo>
                  <a:lnTo>
                    <a:pt x="48993" y="1056338"/>
                  </a:lnTo>
                  <a:lnTo>
                    <a:pt x="66015" y="1098277"/>
                  </a:lnTo>
                  <a:lnTo>
                    <a:pt x="85351" y="1138969"/>
                  </a:lnTo>
                  <a:lnTo>
                    <a:pt x="106916" y="1178331"/>
                  </a:lnTo>
                  <a:lnTo>
                    <a:pt x="130630" y="1216283"/>
                  </a:lnTo>
                  <a:lnTo>
                    <a:pt x="156410" y="1252741"/>
                  </a:lnTo>
                  <a:lnTo>
                    <a:pt x="184175" y="1287625"/>
                  </a:lnTo>
                  <a:lnTo>
                    <a:pt x="213843" y="1320851"/>
                  </a:lnTo>
                  <a:lnTo>
                    <a:pt x="245331" y="1352339"/>
                  </a:lnTo>
                  <a:lnTo>
                    <a:pt x="278558" y="1382006"/>
                  </a:lnTo>
                  <a:lnTo>
                    <a:pt x="313443" y="1409770"/>
                  </a:lnTo>
                  <a:lnTo>
                    <a:pt x="349902" y="1435550"/>
                  </a:lnTo>
                  <a:lnTo>
                    <a:pt x="387854" y="1459263"/>
                  </a:lnTo>
                  <a:lnTo>
                    <a:pt x="427217" y="1480828"/>
                  </a:lnTo>
                  <a:lnTo>
                    <a:pt x="467909" y="1500162"/>
                  </a:lnTo>
                  <a:lnTo>
                    <a:pt x="509849" y="1517185"/>
                  </a:lnTo>
                  <a:lnTo>
                    <a:pt x="552954" y="1531813"/>
                  </a:lnTo>
                  <a:lnTo>
                    <a:pt x="597143" y="1543965"/>
                  </a:lnTo>
                  <a:lnTo>
                    <a:pt x="642333" y="1553560"/>
                  </a:lnTo>
                  <a:lnTo>
                    <a:pt x="688443" y="1560514"/>
                  </a:lnTo>
                  <a:lnTo>
                    <a:pt x="735391" y="1564747"/>
                  </a:lnTo>
                  <a:lnTo>
                    <a:pt x="783094" y="1566176"/>
                  </a:lnTo>
                  <a:lnTo>
                    <a:pt x="830798" y="1564747"/>
                  </a:lnTo>
                  <a:lnTo>
                    <a:pt x="877745" y="1560514"/>
                  </a:lnTo>
                  <a:lnTo>
                    <a:pt x="923855" y="1553560"/>
                  </a:lnTo>
                  <a:lnTo>
                    <a:pt x="969045" y="1543965"/>
                  </a:lnTo>
                  <a:lnTo>
                    <a:pt x="1013234" y="1531813"/>
                  </a:lnTo>
                  <a:lnTo>
                    <a:pt x="1056339" y="1517185"/>
                  </a:lnTo>
                  <a:lnTo>
                    <a:pt x="1098279" y="1500162"/>
                  </a:lnTo>
                  <a:lnTo>
                    <a:pt x="1138971" y="1480828"/>
                  </a:lnTo>
                  <a:lnTo>
                    <a:pt x="1178335" y="1459263"/>
                  </a:lnTo>
                  <a:lnTo>
                    <a:pt x="1216287" y="1435550"/>
                  </a:lnTo>
                  <a:lnTo>
                    <a:pt x="1252746" y="1409770"/>
                  </a:lnTo>
                  <a:lnTo>
                    <a:pt x="1287630" y="1382006"/>
                  </a:lnTo>
                  <a:lnTo>
                    <a:pt x="1320857" y="1352339"/>
                  </a:lnTo>
                  <a:lnTo>
                    <a:pt x="1352345" y="1320851"/>
                  </a:lnTo>
                  <a:lnTo>
                    <a:pt x="1382013" y="1287625"/>
                  </a:lnTo>
                  <a:lnTo>
                    <a:pt x="1409778" y="1252741"/>
                  </a:lnTo>
                  <a:lnTo>
                    <a:pt x="1435558" y="1216283"/>
                  </a:lnTo>
                  <a:lnTo>
                    <a:pt x="1459272" y="1178331"/>
                  </a:lnTo>
                  <a:lnTo>
                    <a:pt x="1480838" y="1138969"/>
                  </a:lnTo>
                  <a:lnTo>
                    <a:pt x="1500173" y="1098277"/>
                  </a:lnTo>
                  <a:lnTo>
                    <a:pt x="1517196" y="1056338"/>
                  </a:lnTo>
                  <a:lnTo>
                    <a:pt x="1531825" y="1013233"/>
                  </a:lnTo>
                  <a:lnTo>
                    <a:pt x="1543977" y="969044"/>
                  </a:lnTo>
                  <a:lnTo>
                    <a:pt x="1553572" y="923855"/>
                  </a:lnTo>
                  <a:lnTo>
                    <a:pt x="1560527" y="877745"/>
                  </a:lnTo>
                  <a:lnTo>
                    <a:pt x="1564760" y="830798"/>
                  </a:lnTo>
                  <a:lnTo>
                    <a:pt x="1566189" y="783094"/>
                  </a:lnTo>
                  <a:lnTo>
                    <a:pt x="1564760" y="735390"/>
                  </a:lnTo>
                  <a:lnTo>
                    <a:pt x="1560527" y="688441"/>
                  </a:lnTo>
                  <a:lnTo>
                    <a:pt x="1553572" y="642330"/>
                  </a:lnTo>
                  <a:lnTo>
                    <a:pt x="1543977" y="597139"/>
                  </a:lnTo>
                  <a:lnTo>
                    <a:pt x="1531825" y="552950"/>
                  </a:lnTo>
                  <a:lnTo>
                    <a:pt x="1517196" y="509844"/>
                  </a:lnTo>
                  <a:lnTo>
                    <a:pt x="1500173" y="467904"/>
                  </a:lnTo>
                  <a:lnTo>
                    <a:pt x="1480838" y="427211"/>
                  </a:lnTo>
                  <a:lnTo>
                    <a:pt x="1459272" y="387848"/>
                  </a:lnTo>
                  <a:lnTo>
                    <a:pt x="1435558" y="349896"/>
                  </a:lnTo>
                  <a:lnTo>
                    <a:pt x="1409778" y="313437"/>
                  </a:lnTo>
                  <a:lnTo>
                    <a:pt x="1382013" y="278553"/>
                  </a:lnTo>
                  <a:lnTo>
                    <a:pt x="1352345" y="245326"/>
                  </a:lnTo>
                  <a:lnTo>
                    <a:pt x="1320857" y="213838"/>
                  </a:lnTo>
                  <a:lnTo>
                    <a:pt x="1287630" y="184171"/>
                  </a:lnTo>
                  <a:lnTo>
                    <a:pt x="1252746" y="156407"/>
                  </a:lnTo>
                  <a:lnTo>
                    <a:pt x="1216287" y="130627"/>
                  </a:lnTo>
                  <a:lnTo>
                    <a:pt x="1178335" y="106913"/>
                  </a:lnTo>
                  <a:lnTo>
                    <a:pt x="1138971" y="85348"/>
                  </a:lnTo>
                  <a:lnTo>
                    <a:pt x="1098279" y="66014"/>
                  </a:lnTo>
                  <a:lnTo>
                    <a:pt x="1056339" y="48991"/>
                  </a:lnTo>
                  <a:lnTo>
                    <a:pt x="1013234" y="34363"/>
                  </a:lnTo>
                  <a:lnTo>
                    <a:pt x="969045" y="22210"/>
                  </a:lnTo>
                  <a:lnTo>
                    <a:pt x="923855" y="12616"/>
                  </a:lnTo>
                  <a:lnTo>
                    <a:pt x="877745" y="5661"/>
                  </a:lnTo>
                  <a:lnTo>
                    <a:pt x="830798" y="1429"/>
                  </a:lnTo>
                  <a:lnTo>
                    <a:pt x="783094" y="0"/>
                  </a:lnTo>
                  <a:close/>
                </a:path>
              </a:pathLst>
            </a:custGeom>
            <a:solidFill>
              <a:srgbClr val="F2F2F2"/>
            </a:solidFill>
            <a:ln>
              <a:noFill/>
            </a:ln>
          </p:spPr>
          <p:txBody>
            <a:bodyPr spcFirstLastPara="1" wrap="square" lIns="0" tIns="0" rIns="0" bIns="0" anchor="t" anchorCtr="0">
              <a:noAutofit/>
            </a:bodyPr>
            <a:lstStyle/>
            <a:p>
              <a:pPr>
                <a:buClr>
                  <a:srgbClr val="000000"/>
                </a:buClr>
                <a:buSzPts val="1800"/>
              </a:pPr>
              <a:endParaRPr sz="2397" dirty="0">
                <a:solidFill>
                  <a:srgbClr val="000000"/>
                </a:solidFill>
                <a:latin typeface="Arial"/>
                <a:ea typeface="Arial"/>
                <a:cs typeface="Arial"/>
                <a:sym typeface="Arial"/>
              </a:endParaRPr>
            </a:p>
          </p:txBody>
        </p:sp>
        <p:sp>
          <p:nvSpPr>
            <p:cNvPr id="233" name="Google Shape;233;g2b4c6fd83af_1_0"/>
            <p:cNvSpPr/>
            <p:nvPr/>
          </p:nvSpPr>
          <p:spPr>
            <a:xfrm>
              <a:off x="7311077" y="2741860"/>
              <a:ext cx="238898" cy="254564"/>
            </a:xfrm>
            <a:custGeom>
              <a:avLst/>
              <a:gdLst/>
              <a:ahLst/>
              <a:cxnLst/>
              <a:rect l="l" t="t" r="r" b="b"/>
              <a:pathLst>
                <a:path w="1566545" h="1566545" extrusionOk="0">
                  <a:moveTo>
                    <a:pt x="783094" y="0"/>
                  </a:moveTo>
                  <a:lnTo>
                    <a:pt x="735391" y="1429"/>
                  </a:lnTo>
                  <a:lnTo>
                    <a:pt x="688443" y="5661"/>
                  </a:lnTo>
                  <a:lnTo>
                    <a:pt x="642333" y="12616"/>
                  </a:lnTo>
                  <a:lnTo>
                    <a:pt x="597143" y="22210"/>
                  </a:lnTo>
                  <a:lnTo>
                    <a:pt x="552954" y="34363"/>
                  </a:lnTo>
                  <a:lnTo>
                    <a:pt x="509849" y="48991"/>
                  </a:lnTo>
                  <a:lnTo>
                    <a:pt x="467909" y="66014"/>
                  </a:lnTo>
                  <a:lnTo>
                    <a:pt x="427217" y="85348"/>
                  </a:lnTo>
                  <a:lnTo>
                    <a:pt x="387854" y="106913"/>
                  </a:lnTo>
                  <a:lnTo>
                    <a:pt x="349902" y="130627"/>
                  </a:lnTo>
                  <a:lnTo>
                    <a:pt x="313443" y="156407"/>
                  </a:lnTo>
                  <a:lnTo>
                    <a:pt x="278558" y="184171"/>
                  </a:lnTo>
                  <a:lnTo>
                    <a:pt x="245331" y="213838"/>
                  </a:lnTo>
                  <a:lnTo>
                    <a:pt x="213843" y="245326"/>
                  </a:lnTo>
                  <a:lnTo>
                    <a:pt x="184175" y="278553"/>
                  </a:lnTo>
                  <a:lnTo>
                    <a:pt x="156410" y="313437"/>
                  </a:lnTo>
                  <a:lnTo>
                    <a:pt x="130630" y="349896"/>
                  </a:lnTo>
                  <a:lnTo>
                    <a:pt x="106916" y="387848"/>
                  </a:lnTo>
                  <a:lnTo>
                    <a:pt x="85351" y="427211"/>
                  </a:lnTo>
                  <a:lnTo>
                    <a:pt x="66015" y="467904"/>
                  </a:lnTo>
                  <a:lnTo>
                    <a:pt x="48993" y="509844"/>
                  </a:lnTo>
                  <a:lnTo>
                    <a:pt x="34364" y="552950"/>
                  </a:lnTo>
                  <a:lnTo>
                    <a:pt x="22211" y="597139"/>
                  </a:lnTo>
                  <a:lnTo>
                    <a:pt x="12616" y="642330"/>
                  </a:lnTo>
                  <a:lnTo>
                    <a:pt x="5662" y="688441"/>
                  </a:lnTo>
                  <a:lnTo>
                    <a:pt x="1429" y="735390"/>
                  </a:lnTo>
                  <a:lnTo>
                    <a:pt x="0" y="783094"/>
                  </a:lnTo>
                  <a:lnTo>
                    <a:pt x="1429" y="830798"/>
                  </a:lnTo>
                  <a:lnTo>
                    <a:pt x="5662" y="877745"/>
                  </a:lnTo>
                  <a:lnTo>
                    <a:pt x="12616" y="923855"/>
                  </a:lnTo>
                  <a:lnTo>
                    <a:pt x="22211" y="969044"/>
                  </a:lnTo>
                  <a:lnTo>
                    <a:pt x="34364" y="1013233"/>
                  </a:lnTo>
                  <a:lnTo>
                    <a:pt x="48993" y="1056338"/>
                  </a:lnTo>
                  <a:lnTo>
                    <a:pt x="66015" y="1098277"/>
                  </a:lnTo>
                  <a:lnTo>
                    <a:pt x="85351" y="1138969"/>
                  </a:lnTo>
                  <a:lnTo>
                    <a:pt x="106916" y="1178331"/>
                  </a:lnTo>
                  <a:lnTo>
                    <a:pt x="130630" y="1216283"/>
                  </a:lnTo>
                  <a:lnTo>
                    <a:pt x="156410" y="1252741"/>
                  </a:lnTo>
                  <a:lnTo>
                    <a:pt x="184175" y="1287625"/>
                  </a:lnTo>
                  <a:lnTo>
                    <a:pt x="213843" y="1320851"/>
                  </a:lnTo>
                  <a:lnTo>
                    <a:pt x="245331" y="1352339"/>
                  </a:lnTo>
                  <a:lnTo>
                    <a:pt x="278558" y="1382006"/>
                  </a:lnTo>
                  <a:lnTo>
                    <a:pt x="313443" y="1409770"/>
                  </a:lnTo>
                  <a:lnTo>
                    <a:pt x="349902" y="1435550"/>
                  </a:lnTo>
                  <a:lnTo>
                    <a:pt x="387854" y="1459263"/>
                  </a:lnTo>
                  <a:lnTo>
                    <a:pt x="427217" y="1480828"/>
                  </a:lnTo>
                  <a:lnTo>
                    <a:pt x="467909" y="1500162"/>
                  </a:lnTo>
                  <a:lnTo>
                    <a:pt x="509849" y="1517185"/>
                  </a:lnTo>
                  <a:lnTo>
                    <a:pt x="552954" y="1531813"/>
                  </a:lnTo>
                  <a:lnTo>
                    <a:pt x="597143" y="1543965"/>
                  </a:lnTo>
                  <a:lnTo>
                    <a:pt x="642333" y="1553560"/>
                  </a:lnTo>
                  <a:lnTo>
                    <a:pt x="688443" y="1560514"/>
                  </a:lnTo>
                  <a:lnTo>
                    <a:pt x="735391" y="1564747"/>
                  </a:lnTo>
                  <a:lnTo>
                    <a:pt x="783094" y="1566176"/>
                  </a:lnTo>
                  <a:lnTo>
                    <a:pt x="830798" y="1564747"/>
                  </a:lnTo>
                  <a:lnTo>
                    <a:pt x="877745" y="1560514"/>
                  </a:lnTo>
                  <a:lnTo>
                    <a:pt x="923855" y="1553560"/>
                  </a:lnTo>
                  <a:lnTo>
                    <a:pt x="969045" y="1543965"/>
                  </a:lnTo>
                  <a:lnTo>
                    <a:pt x="1013234" y="1531813"/>
                  </a:lnTo>
                  <a:lnTo>
                    <a:pt x="1056339" y="1517185"/>
                  </a:lnTo>
                  <a:lnTo>
                    <a:pt x="1098279" y="1500162"/>
                  </a:lnTo>
                  <a:lnTo>
                    <a:pt x="1138971" y="1480828"/>
                  </a:lnTo>
                  <a:lnTo>
                    <a:pt x="1178335" y="1459263"/>
                  </a:lnTo>
                  <a:lnTo>
                    <a:pt x="1216287" y="1435550"/>
                  </a:lnTo>
                  <a:lnTo>
                    <a:pt x="1252746" y="1409770"/>
                  </a:lnTo>
                  <a:lnTo>
                    <a:pt x="1287630" y="1382006"/>
                  </a:lnTo>
                  <a:lnTo>
                    <a:pt x="1320857" y="1352339"/>
                  </a:lnTo>
                  <a:lnTo>
                    <a:pt x="1352345" y="1320851"/>
                  </a:lnTo>
                  <a:lnTo>
                    <a:pt x="1382013" y="1287625"/>
                  </a:lnTo>
                  <a:lnTo>
                    <a:pt x="1409778" y="1252741"/>
                  </a:lnTo>
                  <a:lnTo>
                    <a:pt x="1435558" y="1216283"/>
                  </a:lnTo>
                  <a:lnTo>
                    <a:pt x="1459272" y="1178331"/>
                  </a:lnTo>
                  <a:lnTo>
                    <a:pt x="1480838" y="1138969"/>
                  </a:lnTo>
                  <a:lnTo>
                    <a:pt x="1500173" y="1098277"/>
                  </a:lnTo>
                  <a:lnTo>
                    <a:pt x="1517196" y="1056338"/>
                  </a:lnTo>
                  <a:lnTo>
                    <a:pt x="1531825" y="1013233"/>
                  </a:lnTo>
                  <a:lnTo>
                    <a:pt x="1543977" y="969044"/>
                  </a:lnTo>
                  <a:lnTo>
                    <a:pt x="1553572" y="923855"/>
                  </a:lnTo>
                  <a:lnTo>
                    <a:pt x="1560527" y="877745"/>
                  </a:lnTo>
                  <a:lnTo>
                    <a:pt x="1564760" y="830798"/>
                  </a:lnTo>
                  <a:lnTo>
                    <a:pt x="1566189" y="783094"/>
                  </a:lnTo>
                  <a:lnTo>
                    <a:pt x="1564760" y="735390"/>
                  </a:lnTo>
                  <a:lnTo>
                    <a:pt x="1560527" y="688441"/>
                  </a:lnTo>
                  <a:lnTo>
                    <a:pt x="1553572" y="642330"/>
                  </a:lnTo>
                  <a:lnTo>
                    <a:pt x="1543977" y="597139"/>
                  </a:lnTo>
                  <a:lnTo>
                    <a:pt x="1531825" y="552950"/>
                  </a:lnTo>
                  <a:lnTo>
                    <a:pt x="1517196" y="509844"/>
                  </a:lnTo>
                  <a:lnTo>
                    <a:pt x="1500173" y="467904"/>
                  </a:lnTo>
                  <a:lnTo>
                    <a:pt x="1480838" y="427211"/>
                  </a:lnTo>
                  <a:lnTo>
                    <a:pt x="1459272" y="387848"/>
                  </a:lnTo>
                  <a:lnTo>
                    <a:pt x="1435558" y="349896"/>
                  </a:lnTo>
                  <a:lnTo>
                    <a:pt x="1409778" y="313437"/>
                  </a:lnTo>
                  <a:lnTo>
                    <a:pt x="1382013" y="278553"/>
                  </a:lnTo>
                  <a:lnTo>
                    <a:pt x="1352345" y="245326"/>
                  </a:lnTo>
                  <a:lnTo>
                    <a:pt x="1320857" y="213838"/>
                  </a:lnTo>
                  <a:lnTo>
                    <a:pt x="1287630" y="184171"/>
                  </a:lnTo>
                  <a:lnTo>
                    <a:pt x="1252746" y="156407"/>
                  </a:lnTo>
                  <a:lnTo>
                    <a:pt x="1216287" y="130627"/>
                  </a:lnTo>
                  <a:lnTo>
                    <a:pt x="1178335" y="106913"/>
                  </a:lnTo>
                  <a:lnTo>
                    <a:pt x="1138971" y="85348"/>
                  </a:lnTo>
                  <a:lnTo>
                    <a:pt x="1098279" y="66014"/>
                  </a:lnTo>
                  <a:lnTo>
                    <a:pt x="1056339" y="48991"/>
                  </a:lnTo>
                  <a:lnTo>
                    <a:pt x="1013234" y="34363"/>
                  </a:lnTo>
                  <a:lnTo>
                    <a:pt x="969045" y="22210"/>
                  </a:lnTo>
                  <a:lnTo>
                    <a:pt x="923855" y="12616"/>
                  </a:lnTo>
                  <a:lnTo>
                    <a:pt x="877745" y="5661"/>
                  </a:lnTo>
                  <a:lnTo>
                    <a:pt x="830798" y="1429"/>
                  </a:lnTo>
                  <a:lnTo>
                    <a:pt x="783094" y="0"/>
                  </a:lnTo>
                  <a:close/>
                </a:path>
              </a:pathLst>
            </a:custGeom>
            <a:solidFill>
              <a:srgbClr val="36BD45"/>
            </a:solidFill>
            <a:ln>
              <a:noFill/>
            </a:ln>
          </p:spPr>
          <p:txBody>
            <a:bodyPr spcFirstLastPara="1" wrap="square" lIns="0" tIns="0" rIns="0" bIns="0" anchor="t" anchorCtr="0">
              <a:noAutofit/>
            </a:bodyPr>
            <a:lstStyle/>
            <a:p>
              <a:pPr>
                <a:buClr>
                  <a:srgbClr val="000000"/>
                </a:buClr>
                <a:buSzPts val="1800"/>
              </a:pPr>
              <a:endParaRPr sz="2397" dirty="0">
                <a:solidFill>
                  <a:srgbClr val="000000"/>
                </a:solidFill>
                <a:latin typeface="Arial"/>
                <a:ea typeface="Arial"/>
                <a:cs typeface="Arial"/>
                <a:sym typeface="Arial"/>
              </a:endParaRPr>
            </a:p>
          </p:txBody>
        </p:sp>
      </p:grpSp>
      <p:grpSp>
        <p:nvGrpSpPr>
          <p:cNvPr id="234" name="Google Shape;234;g2b4c6fd83af_1_0"/>
          <p:cNvGrpSpPr/>
          <p:nvPr/>
        </p:nvGrpSpPr>
        <p:grpSpPr>
          <a:xfrm>
            <a:off x="2944881" y="447464"/>
            <a:ext cx="4284484" cy="2425838"/>
            <a:chOff x="877142" y="772323"/>
            <a:chExt cx="3113043" cy="1270222"/>
          </a:xfrm>
        </p:grpSpPr>
        <p:grpSp>
          <p:nvGrpSpPr>
            <p:cNvPr id="235" name="Google Shape;235;g2b4c6fd83af_1_0"/>
            <p:cNvGrpSpPr/>
            <p:nvPr/>
          </p:nvGrpSpPr>
          <p:grpSpPr>
            <a:xfrm>
              <a:off x="877142" y="772467"/>
              <a:ext cx="3113043" cy="1270078"/>
              <a:chOff x="846691" y="3054803"/>
              <a:chExt cx="3588108" cy="1518688"/>
            </a:xfrm>
          </p:grpSpPr>
          <p:sp>
            <p:nvSpPr>
              <p:cNvPr id="236" name="Google Shape;236;g2b4c6fd83af_1_0"/>
              <p:cNvSpPr/>
              <p:nvPr/>
            </p:nvSpPr>
            <p:spPr>
              <a:xfrm>
                <a:off x="846691" y="3054803"/>
                <a:ext cx="3588108" cy="1518688"/>
              </a:xfrm>
              <a:custGeom>
                <a:avLst/>
                <a:gdLst/>
                <a:ahLst/>
                <a:cxnLst/>
                <a:rect l="l" t="t" r="r" b="b"/>
                <a:pathLst>
                  <a:path w="37625" h="15925" extrusionOk="0">
                    <a:moveTo>
                      <a:pt x="5618" y="1"/>
                    </a:moveTo>
                    <a:cubicBezTo>
                      <a:pt x="2516" y="1"/>
                      <a:pt x="1" y="2516"/>
                      <a:pt x="1" y="5618"/>
                    </a:cubicBezTo>
                    <a:lnTo>
                      <a:pt x="1" y="15924"/>
                    </a:lnTo>
                    <a:lnTo>
                      <a:pt x="32007" y="15924"/>
                    </a:lnTo>
                    <a:cubicBezTo>
                      <a:pt x="35110" y="15924"/>
                      <a:pt x="37624" y="13409"/>
                      <a:pt x="37624" y="10307"/>
                    </a:cubicBezTo>
                    <a:lnTo>
                      <a:pt x="37624" y="1"/>
                    </a:lnTo>
                    <a:close/>
                  </a:path>
                </a:pathLst>
              </a:custGeom>
              <a:solidFill>
                <a:srgbClr val="FFFFFF"/>
              </a:solidFill>
              <a:ln>
                <a:noFill/>
              </a:ln>
              <a:effectLst>
                <a:outerShdw blurRad="57150" dist="19050" dir="5400000" algn="bl" rotWithShape="0">
                  <a:srgbClr val="000000">
                    <a:alpha val="47058"/>
                  </a:srgbClr>
                </a:outerShdw>
              </a:effectLst>
            </p:spPr>
            <p:txBody>
              <a:bodyPr spcFirstLastPara="1" wrap="square" lIns="84529" tIns="84529" rIns="84529" bIns="84529" anchor="ctr" anchorCtr="0">
                <a:noAutofit/>
              </a:bodyPr>
              <a:lstStyle/>
              <a:p>
                <a:pPr>
                  <a:buClr>
                    <a:srgbClr val="000000"/>
                  </a:buClr>
                  <a:buSzPts val="1000"/>
                </a:pPr>
                <a:endParaRPr sz="1332" dirty="0">
                  <a:solidFill>
                    <a:srgbClr val="000000"/>
                  </a:solidFill>
                  <a:latin typeface="Arial"/>
                  <a:ea typeface="Arial"/>
                  <a:cs typeface="Arial"/>
                  <a:sym typeface="Arial"/>
                </a:endParaRPr>
              </a:p>
            </p:txBody>
          </p:sp>
          <p:sp>
            <p:nvSpPr>
              <p:cNvPr id="237" name="Google Shape;237;g2b4c6fd83af_1_0"/>
              <p:cNvSpPr/>
              <p:nvPr/>
            </p:nvSpPr>
            <p:spPr>
              <a:xfrm>
                <a:off x="3002499" y="3138628"/>
                <a:ext cx="1351036" cy="1351036"/>
              </a:xfrm>
              <a:custGeom>
                <a:avLst/>
                <a:gdLst/>
                <a:ahLst/>
                <a:cxnLst/>
                <a:rect l="l" t="t" r="r" b="b"/>
                <a:pathLst>
                  <a:path w="14167" h="14167" extrusionOk="0">
                    <a:moveTo>
                      <a:pt x="4738" y="1"/>
                    </a:moveTo>
                    <a:cubicBezTo>
                      <a:pt x="2121" y="1"/>
                      <a:pt x="0" y="2123"/>
                      <a:pt x="0" y="4739"/>
                    </a:cubicBezTo>
                    <a:lnTo>
                      <a:pt x="0" y="14167"/>
                    </a:lnTo>
                    <a:lnTo>
                      <a:pt x="9427" y="14167"/>
                    </a:lnTo>
                    <a:cubicBezTo>
                      <a:pt x="12044" y="14167"/>
                      <a:pt x="14166" y="12044"/>
                      <a:pt x="14166" y="9428"/>
                    </a:cubicBezTo>
                    <a:lnTo>
                      <a:pt x="14166" y="1"/>
                    </a:lnTo>
                    <a:close/>
                  </a:path>
                </a:pathLst>
              </a:custGeom>
              <a:solidFill>
                <a:srgbClr val="00B050"/>
              </a:solidFill>
              <a:ln>
                <a:noFill/>
              </a:ln>
            </p:spPr>
            <p:txBody>
              <a:bodyPr spcFirstLastPara="1" wrap="square" lIns="84529" tIns="84529" rIns="84529" bIns="84529" anchor="ctr" anchorCtr="0">
                <a:noAutofit/>
              </a:bodyPr>
              <a:lstStyle/>
              <a:p>
                <a:pPr>
                  <a:buClr>
                    <a:srgbClr val="000000"/>
                  </a:buClr>
                  <a:buSzPts val="1000"/>
                </a:pPr>
                <a:endParaRPr sz="1332" dirty="0">
                  <a:solidFill>
                    <a:srgbClr val="000000"/>
                  </a:solidFill>
                  <a:latin typeface="Arial"/>
                  <a:ea typeface="Arial"/>
                  <a:cs typeface="Arial"/>
                  <a:sym typeface="Arial"/>
                </a:endParaRPr>
              </a:p>
            </p:txBody>
          </p:sp>
        </p:grpSp>
        <p:sp>
          <p:nvSpPr>
            <p:cNvPr id="238" name="Google Shape;238;g2b4c6fd83af_1_0"/>
            <p:cNvSpPr txBox="1"/>
            <p:nvPr/>
          </p:nvSpPr>
          <p:spPr>
            <a:xfrm>
              <a:off x="1159040" y="772323"/>
              <a:ext cx="1274700" cy="351600"/>
            </a:xfrm>
            <a:prstGeom prst="rect">
              <a:avLst/>
            </a:prstGeom>
            <a:noFill/>
            <a:ln>
              <a:noFill/>
            </a:ln>
          </p:spPr>
          <p:txBody>
            <a:bodyPr spcFirstLastPara="1" wrap="square" lIns="84529" tIns="84529" rIns="84529" bIns="84529" anchor="t" anchorCtr="0">
              <a:noAutofit/>
            </a:bodyPr>
            <a:lstStyle/>
            <a:p>
              <a:pPr algn="r">
                <a:lnSpc>
                  <a:spcPct val="115000"/>
                </a:lnSpc>
                <a:spcAft>
                  <a:spcPts val="1465"/>
                </a:spcAft>
                <a:buClr>
                  <a:srgbClr val="000000"/>
                </a:buClr>
                <a:buSzPts val="2000"/>
              </a:pPr>
              <a:r>
                <a:rPr lang="en-GB" sz="2663" b="1" dirty="0">
                  <a:solidFill>
                    <a:srgbClr val="00B050"/>
                  </a:solidFill>
                  <a:latin typeface="Roboto"/>
                  <a:ea typeface="Roboto"/>
                  <a:cs typeface="Roboto"/>
                  <a:sym typeface="Roboto"/>
                </a:rPr>
                <a:t>VISION</a:t>
              </a:r>
              <a:endParaRPr sz="2663" b="1" dirty="0">
                <a:solidFill>
                  <a:srgbClr val="00B050"/>
                </a:solidFill>
                <a:latin typeface="Roboto"/>
                <a:ea typeface="Roboto"/>
                <a:cs typeface="Roboto"/>
                <a:sym typeface="Roboto"/>
              </a:endParaRPr>
            </a:p>
          </p:txBody>
        </p:sp>
        <p:sp>
          <p:nvSpPr>
            <p:cNvPr id="239" name="Google Shape;239;g2b4c6fd83af_1_0"/>
            <p:cNvSpPr txBox="1"/>
            <p:nvPr/>
          </p:nvSpPr>
          <p:spPr>
            <a:xfrm>
              <a:off x="987294" y="1123776"/>
              <a:ext cx="1720800" cy="798300"/>
            </a:xfrm>
            <a:prstGeom prst="rect">
              <a:avLst/>
            </a:prstGeom>
            <a:noFill/>
            <a:ln>
              <a:noFill/>
            </a:ln>
          </p:spPr>
          <p:txBody>
            <a:bodyPr spcFirstLastPara="1" wrap="square" lIns="84529" tIns="84529" rIns="84529" bIns="84529" anchor="t" anchorCtr="0">
              <a:noAutofit/>
            </a:bodyPr>
            <a:lstStyle/>
            <a:p>
              <a:pPr>
                <a:buClr>
                  <a:schemeClr val="dk1"/>
                </a:buClr>
                <a:buSzPts val="1600"/>
              </a:pPr>
              <a:r>
                <a:rPr lang="en-GB" sz="1731" dirty="0">
                  <a:solidFill>
                    <a:schemeClr val="dk1"/>
                  </a:solidFill>
                  <a:latin typeface="Arial"/>
                  <a:ea typeface="Arial"/>
                  <a:cs typeface="Arial"/>
                  <a:sym typeface="Arial"/>
                </a:rPr>
                <a:t>Improved health, and safe, equitable health care, transformed by measuring outcomes that matter to patients.</a:t>
              </a:r>
              <a:endParaRPr sz="1731" dirty="0">
                <a:solidFill>
                  <a:schemeClr val="dk1"/>
                </a:solidFill>
                <a:latin typeface="Arial"/>
                <a:ea typeface="Arial"/>
                <a:cs typeface="Arial"/>
                <a:sym typeface="Arial"/>
              </a:endParaRPr>
            </a:p>
            <a:p>
              <a:pPr>
                <a:buClr>
                  <a:srgbClr val="000000"/>
                </a:buClr>
                <a:buSzPts val="1400"/>
              </a:pPr>
              <a:endParaRPr sz="1465" dirty="0">
                <a:solidFill>
                  <a:srgbClr val="000000"/>
                </a:solidFill>
                <a:latin typeface="Arial"/>
                <a:ea typeface="Arial"/>
                <a:cs typeface="Arial"/>
                <a:sym typeface="Arial"/>
              </a:endParaRPr>
            </a:p>
          </p:txBody>
        </p:sp>
        <p:pic>
          <p:nvPicPr>
            <p:cNvPr id="240" name="Google Shape;240;g2b4c6fd83af_1_0" descr="Icon&#10;&#10;Description automatically generated"/>
            <p:cNvPicPr preferRelativeResize="0"/>
            <p:nvPr/>
          </p:nvPicPr>
          <p:blipFill rotWithShape="1">
            <a:blip r:embed="rId3">
              <a:alphaModFix/>
            </a:blip>
            <a:srcRect/>
            <a:stretch/>
          </p:blipFill>
          <p:spPr>
            <a:xfrm>
              <a:off x="3051233" y="1173574"/>
              <a:ext cx="564613" cy="463674"/>
            </a:xfrm>
            <a:prstGeom prst="rect">
              <a:avLst/>
            </a:prstGeom>
            <a:noFill/>
            <a:ln>
              <a:noFill/>
            </a:ln>
          </p:spPr>
        </p:pic>
      </p:grpSp>
      <p:grpSp>
        <p:nvGrpSpPr>
          <p:cNvPr id="241" name="Google Shape;241;g2b4c6fd83af_1_0"/>
          <p:cNvGrpSpPr/>
          <p:nvPr/>
        </p:nvGrpSpPr>
        <p:grpSpPr>
          <a:xfrm>
            <a:off x="2964657" y="3588990"/>
            <a:ext cx="4638719" cy="2425816"/>
            <a:chOff x="8201969" y="766820"/>
            <a:chExt cx="3185491" cy="1275725"/>
          </a:xfrm>
        </p:grpSpPr>
        <p:grpSp>
          <p:nvGrpSpPr>
            <p:cNvPr id="242" name="Google Shape;242;g2b4c6fd83af_1_0"/>
            <p:cNvGrpSpPr/>
            <p:nvPr/>
          </p:nvGrpSpPr>
          <p:grpSpPr>
            <a:xfrm>
              <a:off x="8201969" y="772467"/>
              <a:ext cx="3113043" cy="1270078"/>
              <a:chOff x="4700368" y="3054803"/>
              <a:chExt cx="3588108" cy="1518688"/>
            </a:xfrm>
          </p:grpSpPr>
          <p:sp>
            <p:nvSpPr>
              <p:cNvPr id="243" name="Google Shape;243;g2b4c6fd83af_1_0"/>
              <p:cNvSpPr/>
              <p:nvPr/>
            </p:nvSpPr>
            <p:spPr>
              <a:xfrm>
                <a:off x="4700368" y="3054803"/>
                <a:ext cx="3588108" cy="1518688"/>
              </a:xfrm>
              <a:custGeom>
                <a:avLst/>
                <a:gdLst/>
                <a:ahLst/>
                <a:cxnLst/>
                <a:rect l="l" t="t" r="r" b="b"/>
                <a:pathLst>
                  <a:path w="37625" h="15925" extrusionOk="0">
                    <a:moveTo>
                      <a:pt x="1" y="1"/>
                    </a:moveTo>
                    <a:lnTo>
                      <a:pt x="1" y="10307"/>
                    </a:lnTo>
                    <a:cubicBezTo>
                      <a:pt x="1" y="13404"/>
                      <a:pt x="2520" y="15924"/>
                      <a:pt x="5618" y="15924"/>
                    </a:cubicBezTo>
                    <a:lnTo>
                      <a:pt x="37624" y="15924"/>
                    </a:lnTo>
                    <a:lnTo>
                      <a:pt x="37624" y="5618"/>
                    </a:lnTo>
                    <a:cubicBezTo>
                      <a:pt x="37624" y="2521"/>
                      <a:pt x="35105" y="1"/>
                      <a:pt x="32007" y="1"/>
                    </a:cubicBezTo>
                    <a:close/>
                  </a:path>
                </a:pathLst>
              </a:custGeom>
              <a:solidFill>
                <a:srgbClr val="FFFFFF"/>
              </a:solidFill>
              <a:ln>
                <a:noFill/>
              </a:ln>
              <a:effectLst>
                <a:outerShdw blurRad="57150" dist="19050" dir="5400000" algn="bl" rotWithShape="0">
                  <a:srgbClr val="000000">
                    <a:alpha val="47058"/>
                  </a:srgbClr>
                </a:outerShdw>
              </a:effectLst>
            </p:spPr>
            <p:txBody>
              <a:bodyPr spcFirstLastPara="1" wrap="square" lIns="84529" tIns="84529" rIns="84529" bIns="84529" anchor="ctr" anchorCtr="0">
                <a:noAutofit/>
              </a:bodyPr>
              <a:lstStyle/>
              <a:p>
                <a:pPr>
                  <a:buClr>
                    <a:srgbClr val="000000"/>
                  </a:buClr>
                  <a:buSzPts val="1000"/>
                </a:pPr>
                <a:endParaRPr sz="1332" dirty="0">
                  <a:solidFill>
                    <a:srgbClr val="000000"/>
                  </a:solidFill>
                  <a:latin typeface="Arial"/>
                  <a:ea typeface="Arial"/>
                  <a:cs typeface="Arial"/>
                  <a:sym typeface="Arial"/>
                </a:endParaRPr>
              </a:p>
            </p:txBody>
          </p:sp>
          <p:sp>
            <p:nvSpPr>
              <p:cNvPr id="244" name="Google Shape;244;g2b4c6fd83af_1_0"/>
              <p:cNvSpPr/>
              <p:nvPr/>
            </p:nvSpPr>
            <p:spPr>
              <a:xfrm>
                <a:off x="4784193" y="3138628"/>
                <a:ext cx="1351036" cy="1351036"/>
              </a:xfrm>
              <a:custGeom>
                <a:avLst/>
                <a:gdLst/>
                <a:ahLst/>
                <a:cxnLst/>
                <a:rect l="l" t="t" r="r" b="b"/>
                <a:pathLst>
                  <a:path w="14167" h="14167" extrusionOk="0">
                    <a:moveTo>
                      <a:pt x="0" y="1"/>
                    </a:moveTo>
                    <a:lnTo>
                      <a:pt x="0" y="9428"/>
                    </a:lnTo>
                    <a:cubicBezTo>
                      <a:pt x="0" y="12044"/>
                      <a:pt x="2122" y="14167"/>
                      <a:pt x="4739" y="14167"/>
                    </a:cubicBezTo>
                    <a:lnTo>
                      <a:pt x="14167" y="14167"/>
                    </a:lnTo>
                    <a:lnTo>
                      <a:pt x="14167" y="4739"/>
                    </a:lnTo>
                    <a:cubicBezTo>
                      <a:pt x="14167" y="2123"/>
                      <a:pt x="12044" y="1"/>
                      <a:pt x="9427" y="1"/>
                    </a:cubicBezTo>
                    <a:close/>
                  </a:path>
                </a:pathLst>
              </a:custGeom>
              <a:solidFill>
                <a:srgbClr val="00B050"/>
              </a:solidFill>
              <a:ln>
                <a:noFill/>
              </a:ln>
            </p:spPr>
            <p:txBody>
              <a:bodyPr spcFirstLastPara="1" wrap="square" lIns="84529" tIns="84529" rIns="84529" bIns="84529" anchor="ctr" anchorCtr="0">
                <a:noAutofit/>
              </a:bodyPr>
              <a:lstStyle/>
              <a:p>
                <a:pPr>
                  <a:buClr>
                    <a:srgbClr val="000000"/>
                  </a:buClr>
                  <a:buSzPts val="1000"/>
                </a:pPr>
                <a:endParaRPr sz="1332" dirty="0">
                  <a:solidFill>
                    <a:srgbClr val="00B050"/>
                  </a:solidFill>
                  <a:latin typeface="Arial"/>
                  <a:ea typeface="Arial"/>
                  <a:cs typeface="Arial"/>
                  <a:sym typeface="Arial"/>
                </a:endParaRPr>
              </a:p>
            </p:txBody>
          </p:sp>
        </p:grpSp>
        <p:sp>
          <p:nvSpPr>
            <p:cNvPr id="245" name="Google Shape;245;g2b4c6fd83af_1_0"/>
            <p:cNvSpPr txBox="1"/>
            <p:nvPr/>
          </p:nvSpPr>
          <p:spPr>
            <a:xfrm>
              <a:off x="9517260" y="766820"/>
              <a:ext cx="1433400" cy="317700"/>
            </a:xfrm>
            <a:prstGeom prst="rect">
              <a:avLst/>
            </a:prstGeom>
            <a:noFill/>
            <a:ln>
              <a:noFill/>
            </a:ln>
          </p:spPr>
          <p:txBody>
            <a:bodyPr spcFirstLastPara="1" wrap="square" lIns="84529" tIns="84529" rIns="84529" bIns="84529" anchor="t" anchorCtr="0">
              <a:noAutofit/>
            </a:bodyPr>
            <a:lstStyle/>
            <a:p>
              <a:pPr>
                <a:lnSpc>
                  <a:spcPct val="115000"/>
                </a:lnSpc>
                <a:spcAft>
                  <a:spcPts val="1465"/>
                </a:spcAft>
                <a:buClr>
                  <a:srgbClr val="000000"/>
                </a:buClr>
                <a:buSzPts val="2100"/>
              </a:pPr>
              <a:r>
                <a:rPr lang="en-GB" sz="2797" b="1" dirty="0">
                  <a:solidFill>
                    <a:srgbClr val="00B050"/>
                  </a:solidFill>
                  <a:latin typeface="Roboto"/>
                  <a:ea typeface="Roboto"/>
                  <a:cs typeface="Roboto"/>
                  <a:sym typeface="Roboto"/>
                </a:rPr>
                <a:t>MISSION</a:t>
              </a:r>
              <a:endParaRPr sz="2797" b="1" dirty="0">
                <a:solidFill>
                  <a:srgbClr val="00B050"/>
                </a:solidFill>
                <a:latin typeface="Roboto"/>
                <a:ea typeface="Roboto"/>
                <a:cs typeface="Roboto"/>
                <a:sym typeface="Roboto"/>
              </a:endParaRPr>
            </a:p>
          </p:txBody>
        </p:sp>
        <p:sp>
          <p:nvSpPr>
            <p:cNvPr id="246" name="Google Shape;246;g2b4c6fd83af_1_0"/>
            <p:cNvSpPr txBox="1"/>
            <p:nvPr/>
          </p:nvSpPr>
          <p:spPr>
            <a:xfrm>
              <a:off x="9517260" y="1031224"/>
              <a:ext cx="1870200" cy="780300"/>
            </a:xfrm>
            <a:prstGeom prst="rect">
              <a:avLst/>
            </a:prstGeom>
            <a:noFill/>
            <a:ln>
              <a:noFill/>
            </a:ln>
          </p:spPr>
          <p:txBody>
            <a:bodyPr spcFirstLastPara="1" wrap="square" lIns="84529" tIns="84529" rIns="84529" bIns="84529" anchor="t" anchorCtr="0">
              <a:noAutofit/>
            </a:bodyPr>
            <a:lstStyle/>
            <a:p>
              <a:pPr>
                <a:buClr>
                  <a:srgbClr val="000000"/>
                </a:buClr>
                <a:buSzPts val="1300"/>
              </a:pPr>
              <a:r>
                <a:rPr lang="en-GB" sz="1731" dirty="0">
                  <a:solidFill>
                    <a:srgbClr val="000000"/>
                  </a:solidFill>
                  <a:latin typeface="Arial"/>
                  <a:ea typeface="Arial"/>
                  <a:cs typeface="Arial"/>
                  <a:sym typeface="Arial"/>
                </a:rPr>
                <a:t>Standardize and drive global adoption of patient-centered outcomes measurement as the benchmark of health and value.</a:t>
              </a:r>
              <a:endParaRPr sz="1731" dirty="0">
                <a:solidFill>
                  <a:srgbClr val="000000"/>
                </a:solidFill>
                <a:latin typeface="Arial"/>
                <a:ea typeface="Arial"/>
                <a:cs typeface="Arial"/>
                <a:sym typeface="Arial"/>
              </a:endParaRPr>
            </a:p>
            <a:p>
              <a:pPr>
                <a:spcBef>
                  <a:spcPts val="1465"/>
                </a:spcBef>
                <a:buClr>
                  <a:srgbClr val="000000"/>
                </a:buClr>
                <a:buSzPts val="1200"/>
              </a:pPr>
              <a:endParaRPr sz="1598" dirty="0">
                <a:solidFill>
                  <a:schemeClr val="dk1"/>
                </a:solidFill>
                <a:latin typeface="Roboto"/>
                <a:ea typeface="Roboto"/>
                <a:cs typeface="Roboto"/>
                <a:sym typeface="Roboto"/>
              </a:endParaRPr>
            </a:p>
          </p:txBody>
        </p:sp>
        <p:pic>
          <p:nvPicPr>
            <p:cNvPr id="247" name="Google Shape;247;g2b4c6fd83af_1_0"/>
            <p:cNvPicPr preferRelativeResize="0"/>
            <p:nvPr/>
          </p:nvPicPr>
          <p:blipFill rotWithShape="1">
            <a:blip r:embed="rId4">
              <a:alphaModFix/>
            </a:blip>
            <a:srcRect/>
            <a:stretch/>
          </p:blipFill>
          <p:spPr>
            <a:xfrm>
              <a:off x="8577071" y="1111807"/>
              <a:ext cx="567215" cy="509729"/>
            </a:xfrm>
            <a:prstGeom prst="rect">
              <a:avLst/>
            </a:prstGeom>
            <a:noFill/>
            <a:ln>
              <a:noFill/>
            </a:ln>
          </p:spPr>
        </p:pic>
      </p:grpSp>
      <p:pic>
        <p:nvPicPr>
          <p:cNvPr id="3" name="Google Shape;263;g33841587a8c_0_0">
            <a:extLst>
              <a:ext uri="{FF2B5EF4-FFF2-40B4-BE49-F238E27FC236}">
                <a16:creationId xmlns:a16="http://schemas.microsoft.com/office/drawing/2014/main" id="{266F3D18-58D9-F31C-7D98-FAF070ADC36E}"/>
              </a:ext>
            </a:extLst>
          </p:cNvPr>
          <p:cNvPicPr preferRelativeResize="0"/>
          <p:nvPr/>
        </p:nvPicPr>
        <p:blipFill rotWithShape="1">
          <a:blip r:embed="rId5">
            <a:alphaModFix/>
          </a:blip>
          <a:srcRect l="13754"/>
          <a:stretch/>
        </p:blipFill>
        <p:spPr>
          <a:xfrm>
            <a:off x="499288" y="120680"/>
            <a:ext cx="2348558" cy="15169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9B6F7-87A1-AD9E-FEE3-0B64D1919EF1}"/>
              </a:ext>
            </a:extLst>
          </p:cNvPr>
          <p:cNvSpPr>
            <a:spLocks noGrp="1"/>
          </p:cNvSpPr>
          <p:nvPr>
            <p:ph type="title"/>
          </p:nvPr>
        </p:nvSpPr>
        <p:spPr/>
        <p:txBody>
          <a:bodyPr>
            <a:normAutofit/>
          </a:bodyPr>
          <a:lstStyle/>
          <a:p>
            <a:r>
              <a:rPr lang="en-GB" sz="3600" dirty="0"/>
              <a:t>Our Thesis: Outcomes Are the Key Element of Value</a:t>
            </a:r>
          </a:p>
        </p:txBody>
      </p:sp>
      <p:sp>
        <p:nvSpPr>
          <p:cNvPr id="3" name="Content Placeholder 2">
            <a:extLst>
              <a:ext uri="{FF2B5EF4-FFF2-40B4-BE49-F238E27FC236}">
                <a16:creationId xmlns:a16="http://schemas.microsoft.com/office/drawing/2014/main" id="{E814B53E-B4D8-21EB-2272-F39C96C38039}"/>
              </a:ext>
            </a:extLst>
          </p:cNvPr>
          <p:cNvSpPr>
            <a:spLocks noGrp="1"/>
          </p:cNvSpPr>
          <p:nvPr>
            <p:ph idx="1"/>
          </p:nvPr>
        </p:nvSpPr>
        <p:spPr>
          <a:xfrm>
            <a:off x="838199" y="3952978"/>
            <a:ext cx="10515600" cy="2259678"/>
          </a:xfrm>
        </p:spPr>
        <p:txBody>
          <a:bodyPr/>
          <a:lstStyle/>
          <a:p>
            <a:pPr algn="ctr">
              <a:buNone/>
            </a:pPr>
            <a:r>
              <a:rPr lang="en-GB" b="1" i="0" u="none" strike="noStrike" dirty="0">
                <a:solidFill>
                  <a:srgbClr val="000000"/>
                </a:solidFill>
                <a:effectLst/>
              </a:rPr>
              <a:t>Value-Based Healthcare</a:t>
            </a:r>
            <a:r>
              <a:rPr lang="en-GB" b="0" i="0" u="none" strike="noStrike" dirty="0">
                <a:solidFill>
                  <a:srgbClr val="000000"/>
                </a:solidFill>
                <a:effectLst/>
              </a:rPr>
              <a:t> encourages:</a:t>
            </a:r>
          </a:p>
          <a:p>
            <a:pPr algn="l">
              <a:buFont typeface="Arial" panose="020B0604020202020204" pitchFamily="34" charset="0"/>
              <a:buChar char="•"/>
            </a:pPr>
            <a:r>
              <a:rPr lang="en-GB" b="0" i="0" u="none" strike="noStrike" dirty="0">
                <a:solidFill>
                  <a:srgbClr val="000000"/>
                </a:solidFill>
                <a:effectLst/>
              </a:rPr>
              <a:t>Holistic measurement of outcomes that matter to patients</a:t>
            </a:r>
          </a:p>
          <a:p>
            <a:pPr algn="l">
              <a:buFont typeface="Arial" panose="020B0604020202020204" pitchFamily="34" charset="0"/>
              <a:buChar char="•"/>
            </a:pPr>
            <a:r>
              <a:rPr lang="en-GB" b="0" i="0" u="none" strike="noStrike" dirty="0">
                <a:solidFill>
                  <a:srgbClr val="000000"/>
                </a:solidFill>
                <a:effectLst/>
              </a:rPr>
              <a:t>Emphasis on </a:t>
            </a:r>
            <a:r>
              <a:rPr lang="en-GB" b="1" i="0" u="none" strike="noStrike" dirty="0">
                <a:solidFill>
                  <a:srgbClr val="000000"/>
                </a:solidFill>
                <a:effectLst/>
              </a:rPr>
              <a:t>supportive care</a:t>
            </a:r>
            <a:r>
              <a:rPr lang="en-GB" b="0" i="0" u="none" strike="noStrike" dirty="0">
                <a:solidFill>
                  <a:srgbClr val="000000"/>
                </a:solidFill>
                <a:effectLst/>
              </a:rPr>
              <a:t>, symptom management, and long-term well-being</a:t>
            </a:r>
          </a:p>
        </p:txBody>
      </p:sp>
      <p:grpSp>
        <p:nvGrpSpPr>
          <p:cNvPr id="5" name="Group 4">
            <a:extLst>
              <a:ext uri="{FF2B5EF4-FFF2-40B4-BE49-F238E27FC236}">
                <a16:creationId xmlns:a16="http://schemas.microsoft.com/office/drawing/2014/main" id="{833C5B0C-FB32-140D-5673-87ACCF7628CB}"/>
              </a:ext>
            </a:extLst>
          </p:cNvPr>
          <p:cNvGrpSpPr/>
          <p:nvPr/>
        </p:nvGrpSpPr>
        <p:grpSpPr>
          <a:xfrm>
            <a:off x="838199" y="2074800"/>
            <a:ext cx="10515599" cy="1354200"/>
            <a:chOff x="573234" y="1393371"/>
            <a:chExt cx="7997400" cy="1354200"/>
          </a:xfrm>
        </p:grpSpPr>
        <p:sp>
          <p:nvSpPr>
            <p:cNvPr id="6" name="Google Shape;222;p55">
              <a:extLst>
                <a:ext uri="{FF2B5EF4-FFF2-40B4-BE49-F238E27FC236}">
                  <a16:creationId xmlns:a16="http://schemas.microsoft.com/office/drawing/2014/main" id="{57CD4AAE-F301-E254-CB9E-345D2E42D096}"/>
                </a:ext>
              </a:extLst>
            </p:cNvPr>
            <p:cNvSpPr/>
            <p:nvPr/>
          </p:nvSpPr>
          <p:spPr>
            <a:xfrm>
              <a:off x="573234" y="1393371"/>
              <a:ext cx="7997400" cy="1354200"/>
            </a:xfrm>
            <a:prstGeom prst="rect">
              <a:avLst/>
            </a:prstGeom>
            <a:solidFill>
              <a:srgbClr val="BA45AA"/>
            </a:solidFill>
            <a:ln w="9525" cap="flat" cmpd="sng">
              <a:solidFill>
                <a:schemeClr val="accent1"/>
              </a:solidFill>
              <a:prstDash val="solid"/>
              <a:round/>
              <a:headEnd type="none" w="sm" len="sm"/>
              <a:tailEnd type="none" w="sm" len="sm"/>
            </a:ln>
          </p:spPr>
          <p:txBody>
            <a:bodyPr spcFirstLastPara="1" wrap="square" lIns="1456825" tIns="79650" rIns="79650" bIns="79650" anchor="ctr" anchorCtr="0">
              <a:noAutofit/>
            </a:bodyPr>
            <a:lstStyle/>
            <a:p>
              <a:pPr marL="165100" marR="0" lvl="0" indent="0" algn="l" rtl="0">
                <a:lnSpc>
                  <a:spcPct val="100000"/>
                </a:lnSpc>
                <a:spcBef>
                  <a:spcPts val="0"/>
                </a:spcBef>
                <a:spcAft>
                  <a:spcPts val="0"/>
                </a:spcAft>
                <a:buClr>
                  <a:srgbClr val="000000"/>
                </a:buClr>
                <a:buSzPts val="1800"/>
                <a:buFont typeface="Arial"/>
                <a:buNone/>
              </a:pPr>
              <a:r>
                <a:rPr lang="en-GB" sz="1800" b="1" i="0" u="none" strike="noStrike" cap="none" dirty="0">
                  <a:solidFill>
                    <a:srgbClr val="FFFFFF"/>
                  </a:solidFill>
                  <a:latin typeface="Arial"/>
                  <a:ea typeface="Arial"/>
                  <a:cs typeface="Arial"/>
                  <a:sym typeface="Arial"/>
                </a:rPr>
                <a:t>Value =</a:t>
              </a:r>
              <a:endParaRPr sz="1800" b="1" i="0" u="none" strike="noStrike" cap="none" dirty="0">
                <a:solidFill>
                  <a:srgbClr val="FFFFFF"/>
                </a:solidFill>
                <a:latin typeface="Arial"/>
                <a:ea typeface="Arial"/>
                <a:cs typeface="Arial"/>
                <a:sym typeface="Arial"/>
              </a:endParaRPr>
            </a:p>
          </p:txBody>
        </p:sp>
        <p:grpSp>
          <p:nvGrpSpPr>
            <p:cNvPr id="7" name="Google Shape;223;p55">
              <a:extLst>
                <a:ext uri="{FF2B5EF4-FFF2-40B4-BE49-F238E27FC236}">
                  <a16:creationId xmlns:a16="http://schemas.microsoft.com/office/drawing/2014/main" id="{AC866CFB-576A-6566-D19F-01B296718E61}"/>
                </a:ext>
              </a:extLst>
            </p:cNvPr>
            <p:cNvGrpSpPr/>
            <p:nvPr/>
          </p:nvGrpSpPr>
          <p:grpSpPr>
            <a:xfrm>
              <a:off x="3219650" y="1710415"/>
              <a:ext cx="3999811" cy="670008"/>
              <a:chOff x="2227852" y="2074863"/>
              <a:chExt cx="4200600" cy="892273"/>
            </a:xfrm>
          </p:grpSpPr>
          <p:sp>
            <p:nvSpPr>
              <p:cNvPr id="8" name="Google Shape;224;p55">
                <a:extLst>
                  <a:ext uri="{FF2B5EF4-FFF2-40B4-BE49-F238E27FC236}">
                    <a16:creationId xmlns:a16="http://schemas.microsoft.com/office/drawing/2014/main" id="{21B9EE4F-FF5D-C8EF-247B-7A4692C4094B}"/>
                  </a:ext>
                </a:extLst>
              </p:cNvPr>
              <p:cNvSpPr/>
              <p:nvPr/>
            </p:nvSpPr>
            <p:spPr>
              <a:xfrm>
                <a:off x="2227852" y="2636836"/>
                <a:ext cx="4200600" cy="330300"/>
              </a:xfrm>
              <a:prstGeom prst="rect">
                <a:avLst/>
              </a:prstGeom>
              <a:solidFill>
                <a:srgbClr val="BA45AA"/>
              </a:solidFill>
              <a:ln w="9525" cap="flat" cmpd="sng">
                <a:solidFill>
                  <a:srgbClr val="BA45AA"/>
                </a:solidFill>
                <a:prstDash val="solid"/>
                <a:round/>
                <a:headEnd type="none" w="sm" len="sm"/>
                <a:tailEnd type="none" w="sm" len="sm"/>
              </a:ln>
            </p:spPr>
            <p:txBody>
              <a:bodyPr spcFirstLastPara="1" wrap="square" lIns="79650" tIns="79650" rIns="79650" bIns="7965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dirty="0">
                    <a:solidFill>
                      <a:srgbClr val="FFFFFF"/>
                    </a:solidFill>
                    <a:latin typeface="Arial"/>
                    <a:ea typeface="Arial"/>
                    <a:cs typeface="Arial"/>
                    <a:sym typeface="Arial"/>
                  </a:rPr>
                  <a:t>Cost of delivering those outcomes</a:t>
                </a:r>
                <a:endParaRPr sz="1200" b="0" i="0" u="none" strike="noStrike" cap="none" dirty="0">
                  <a:solidFill>
                    <a:srgbClr val="000000"/>
                  </a:solidFill>
                  <a:latin typeface="Arial"/>
                  <a:ea typeface="Arial"/>
                  <a:cs typeface="Arial"/>
                  <a:sym typeface="Arial"/>
                </a:endParaRPr>
              </a:p>
            </p:txBody>
          </p:sp>
          <p:sp>
            <p:nvSpPr>
              <p:cNvPr id="9" name="Google Shape;225;p55">
                <a:extLst>
                  <a:ext uri="{FF2B5EF4-FFF2-40B4-BE49-F238E27FC236}">
                    <a16:creationId xmlns:a16="http://schemas.microsoft.com/office/drawing/2014/main" id="{DE45767A-C346-7F7C-C9A6-7971F2724F8C}"/>
                  </a:ext>
                </a:extLst>
              </p:cNvPr>
              <p:cNvSpPr/>
              <p:nvPr/>
            </p:nvSpPr>
            <p:spPr>
              <a:xfrm>
                <a:off x="2227861" y="2074863"/>
                <a:ext cx="4038000" cy="431700"/>
              </a:xfrm>
              <a:prstGeom prst="rect">
                <a:avLst/>
              </a:prstGeom>
              <a:solidFill>
                <a:srgbClr val="BA45AA"/>
              </a:solidFill>
              <a:ln w="9525" cap="flat" cmpd="sng">
                <a:solidFill>
                  <a:srgbClr val="BA45AA"/>
                </a:solidFill>
                <a:prstDash val="solid"/>
                <a:round/>
                <a:headEnd type="none" w="sm" len="sm"/>
                <a:tailEnd type="none" w="sm" len="sm"/>
              </a:ln>
            </p:spPr>
            <p:txBody>
              <a:bodyPr spcFirstLastPara="1" wrap="square" lIns="79650" tIns="79650" rIns="79650" bIns="7965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dirty="0">
                    <a:solidFill>
                      <a:srgbClr val="FFFFFF"/>
                    </a:solidFill>
                    <a:latin typeface="Arial"/>
                    <a:ea typeface="Arial"/>
                    <a:cs typeface="Arial"/>
                    <a:sym typeface="Arial"/>
                  </a:rPr>
                  <a:t>Patient health outcomes achieved</a:t>
                </a:r>
                <a:endParaRPr sz="1200" b="0" i="0" u="none" strike="noStrike" cap="none" dirty="0">
                  <a:solidFill>
                    <a:srgbClr val="000000"/>
                  </a:solidFill>
                  <a:latin typeface="Arial"/>
                  <a:ea typeface="Arial"/>
                  <a:cs typeface="Arial"/>
                  <a:sym typeface="Arial"/>
                </a:endParaRPr>
              </a:p>
            </p:txBody>
          </p:sp>
          <p:cxnSp>
            <p:nvCxnSpPr>
              <p:cNvPr id="10" name="Google Shape;226;p55">
                <a:extLst>
                  <a:ext uri="{FF2B5EF4-FFF2-40B4-BE49-F238E27FC236}">
                    <a16:creationId xmlns:a16="http://schemas.microsoft.com/office/drawing/2014/main" id="{A477F64C-9107-F0AF-A0DE-7883D1E07E90}"/>
                  </a:ext>
                </a:extLst>
              </p:cNvPr>
              <p:cNvCxnSpPr/>
              <p:nvPr/>
            </p:nvCxnSpPr>
            <p:spPr>
              <a:xfrm>
                <a:off x="2227861" y="2554288"/>
                <a:ext cx="4038000" cy="0"/>
              </a:xfrm>
              <a:prstGeom prst="straightConnector1">
                <a:avLst/>
              </a:prstGeom>
              <a:noFill/>
              <a:ln w="28575" cap="flat" cmpd="sng">
                <a:solidFill>
                  <a:srgbClr val="FFFFFF"/>
                </a:solidFill>
                <a:prstDash val="solid"/>
                <a:round/>
                <a:headEnd type="none" w="sm" len="sm"/>
                <a:tailEnd type="none" w="sm" len="sm"/>
              </a:ln>
            </p:spPr>
          </p:cxnSp>
        </p:grpSp>
      </p:grpSp>
    </p:spTree>
    <p:extLst>
      <p:ext uri="{BB962C8B-B14F-4D97-AF65-F5344CB8AC3E}">
        <p14:creationId xmlns:p14="http://schemas.microsoft.com/office/powerpoint/2010/main" val="2625557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BE0F2-54DE-CC37-7707-3602839F9BCD}"/>
              </a:ext>
            </a:extLst>
          </p:cNvPr>
          <p:cNvSpPr>
            <a:spLocks noGrp="1"/>
          </p:cNvSpPr>
          <p:nvPr>
            <p:ph type="title"/>
          </p:nvPr>
        </p:nvSpPr>
        <p:spPr/>
        <p:txBody>
          <a:bodyPr vert="horz" lIns="91440" tIns="45720" rIns="91440" bIns="45720" rtlCol="0" anchor="ctr">
            <a:normAutofit/>
          </a:bodyPr>
          <a:lstStyle/>
          <a:p>
            <a:r>
              <a:rPr lang="en-GB" sz="3100" dirty="0"/>
              <a:t>Sets of Patient-Centred Outcome Measures include PROMS, Clinical Measures, and relevant demographic data </a:t>
            </a:r>
          </a:p>
        </p:txBody>
      </p:sp>
      <p:sp>
        <p:nvSpPr>
          <p:cNvPr id="5" name="Google Shape;253;g33841587a8c_0_0">
            <a:extLst>
              <a:ext uri="{FF2B5EF4-FFF2-40B4-BE49-F238E27FC236}">
                <a16:creationId xmlns:a16="http://schemas.microsoft.com/office/drawing/2014/main" id="{E1463524-FF65-D532-66F9-3C8816EC669F}"/>
              </a:ext>
            </a:extLst>
          </p:cNvPr>
          <p:cNvSpPr txBox="1">
            <a:spLocks/>
          </p:cNvSpPr>
          <p:nvPr/>
        </p:nvSpPr>
        <p:spPr>
          <a:xfrm>
            <a:off x="838200" y="1825625"/>
            <a:ext cx="5181600" cy="4351338"/>
          </a:xfrm>
          <a:prstGeom prst="rect">
            <a:avLst/>
          </a:prstGeom>
        </p:spPr>
        <p:txBody>
          <a:bodyPr spcFirstLastPara="1" vert="horz" lIns="91440" tIns="45720" rIns="91440" bIns="45720" rtlCol="0"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Created with Patients. </a:t>
            </a:r>
          </a:p>
          <a:p>
            <a:r>
              <a:rPr lang="en-US" dirty="0"/>
              <a:t>Focused on Results of Care. </a:t>
            </a:r>
          </a:p>
          <a:p>
            <a:r>
              <a:rPr lang="en-US" dirty="0"/>
              <a:t>Comprehensive AND Prioritized.  </a:t>
            </a:r>
          </a:p>
          <a:p>
            <a:r>
              <a:rPr lang="en-US" dirty="0"/>
              <a:t>Based on Science and Real-World Use. </a:t>
            </a:r>
          </a:p>
          <a:p>
            <a:r>
              <a:rPr lang="en-US" dirty="0"/>
              <a:t>Established Global Standard. </a:t>
            </a:r>
          </a:p>
          <a:p>
            <a:endParaRPr lang="en-US" dirty="0"/>
          </a:p>
          <a:p>
            <a:endParaRPr lang="en-US" dirty="0"/>
          </a:p>
        </p:txBody>
      </p:sp>
      <p:pic>
        <p:nvPicPr>
          <p:cNvPr id="4" name="Google Shape;260;g33841587a8c_0_0">
            <a:extLst>
              <a:ext uri="{FF2B5EF4-FFF2-40B4-BE49-F238E27FC236}">
                <a16:creationId xmlns:a16="http://schemas.microsoft.com/office/drawing/2014/main" id="{41D9A44B-742C-C195-D0D3-6BC9296BCA67}"/>
              </a:ext>
            </a:extLst>
          </p:cNvPr>
          <p:cNvPicPr preferRelativeResize="0"/>
          <p:nvPr/>
        </p:nvPicPr>
        <p:blipFill rotWithShape="1">
          <a:blip r:embed="rId2"/>
          <a:srcRect t="121" r="1" b="16743"/>
          <a:stretch/>
        </p:blipFill>
        <p:spPr>
          <a:xfrm>
            <a:off x="6172200" y="1825625"/>
            <a:ext cx="5181600" cy="4351338"/>
          </a:xfrm>
          <a:prstGeom prst="rect">
            <a:avLst/>
          </a:prstGeom>
          <a:noFill/>
          <a:ln>
            <a:noFill/>
          </a:ln>
        </p:spPr>
      </p:pic>
    </p:spTree>
    <p:extLst>
      <p:ext uri="{BB962C8B-B14F-4D97-AF65-F5344CB8AC3E}">
        <p14:creationId xmlns:p14="http://schemas.microsoft.com/office/powerpoint/2010/main" val="3639283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2b79b467cf4_0_131"/>
          <p:cNvSpPr/>
          <p:nvPr/>
        </p:nvSpPr>
        <p:spPr>
          <a:xfrm>
            <a:off x="6072482" y="2970703"/>
            <a:ext cx="331191" cy="491793"/>
          </a:xfrm>
          <a:prstGeom prst="rect">
            <a:avLst/>
          </a:prstGeom>
          <a:noFill/>
          <a:ln>
            <a:noFill/>
          </a:ln>
        </p:spPr>
        <p:txBody>
          <a:bodyPr spcFirstLastPara="1" wrap="square" lIns="121750" tIns="60858" rIns="121750" bIns="60858" anchor="t" anchorCtr="0">
            <a:noAutofit/>
          </a:bodyPr>
          <a:lstStyle/>
          <a:p>
            <a:pPr>
              <a:buClr>
                <a:srgbClr val="000000"/>
              </a:buClr>
              <a:buSzPts val="1800"/>
            </a:pPr>
            <a:r>
              <a:rPr lang="en-GB" sz="2397" dirty="0">
                <a:solidFill>
                  <a:srgbClr val="000000"/>
                </a:solidFill>
                <a:latin typeface="Arial"/>
                <a:ea typeface="Arial"/>
                <a:cs typeface="Arial"/>
                <a:sym typeface="Arial"/>
              </a:rPr>
              <a:t> </a:t>
            </a:r>
            <a:endParaRPr sz="2397" dirty="0">
              <a:solidFill>
                <a:srgbClr val="000000"/>
              </a:solidFill>
              <a:latin typeface="Arial"/>
              <a:ea typeface="Arial"/>
              <a:cs typeface="Arial"/>
              <a:sym typeface="Arial"/>
            </a:endParaRPr>
          </a:p>
        </p:txBody>
      </p:sp>
      <p:sp>
        <p:nvSpPr>
          <p:cNvPr id="270" name="Google Shape;270;g2b79b467cf4_0_131"/>
          <p:cNvSpPr/>
          <p:nvPr/>
        </p:nvSpPr>
        <p:spPr>
          <a:xfrm>
            <a:off x="647398" y="1769336"/>
            <a:ext cx="1318372" cy="320804"/>
          </a:xfrm>
          <a:prstGeom prst="roundRect">
            <a:avLst>
              <a:gd name="adj" fmla="val 16667"/>
            </a:avLst>
          </a:prstGeom>
          <a:solidFill>
            <a:srgbClr val="BA45AA"/>
          </a:solidFill>
          <a:ln w="9525" cap="flat" cmpd="sng">
            <a:solidFill>
              <a:srgbClr val="BA45AA"/>
            </a:solidFill>
            <a:prstDash val="solid"/>
            <a:round/>
            <a:headEnd type="none" w="sm" len="sm"/>
            <a:tailEnd type="none" w="sm" len="sm"/>
          </a:ln>
        </p:spPr>
        <p:txBody>
          <a:bodyPr spcFirstLastPara="1" wrap="square" lIns="91321" tIns="89889" rIns="91321" bIns="89889" anchor="ctr" anchorCtr="0">
            <a:noAutofit/>
          </a:bodyPr>
          <a:lstStyle/>
          <a:p>
            <a:pPr algn="ctr">
              <a:buClr>
                <a:srgbClr val="000000"/>
              </a:buClr>
              <a:buSzPts val="800"/>
            </a:pPr>
            <a:r>
              <a:rPr lang="en-GB" sz="1065" dirty="0">
                <a:solidFill>
                  <a:schemeClr val="lt1"/>
                </a:solidFill>
                <a:latin typeface="Arial"/>
                <a:ea typeface="Arial"/>
                <a:cs typeface="Arial"/>
                <a:sym typeface="Arial"/>
              </a:rPr>
              <a:t>Oncology </a:t>
            </a:r>
            <a:endParaRPr sz="1065" dirty="0">
              <a:solidFill>
                <a:schemeClr val="lt1"/>
              </a:solidFill>
              <a:latin typeface="Arial"/>
              <a:ea typeface="Arial"/>
              <a:cs typeface="Arial"/>
              <a:sym typeface="Arial"/>
            </a:endParaRPr>
          </a:p>
        </p:txBody>
      </p:sp>
      <p:sp>
        <p:nvSpPr>
          <p:cNvPr id="271" name="Google Shape;271;g2b79b467cf4_0_131"/>
          <p:cNvSpPr/>
          <p:nvPr/>
        </p:nvSpPr>
        <p:spPr>
          <a:xfrm>
            <a:off x="3401640" y="2991300"/>
            <a:ext cx="1318372" cy="320804"/>
          </a:xfrm>
          <a:prstGeom prst="roundRect">
            <a:avLst>
              <a:gd name="adj" fmla="val 16667"/>
            </a:avLst>
          </a:prstGeom>
          <a:solidFill>
            <a:srgbClr val="BA45AA"/>
          </a:solidFill>
          <a:ln w="9525" cap="flat" cmpd="sng">
            <a:solidFill>
              <a:srgbClr val="BA45AA"/>
            </a:solidFill>
            <a:prstDash val="solid"/>
            <a:round/>
            <a:headEnd type="none" w="sm" len="sm"/>
            <a:tailEnd type="none" w="sm" len="sm"/>
          </a:ln>
        </p:spPr>
        <p:txBody>
          <a:bodyPr spcFirstLastPara="1" wrap="square" lIns="91321" tIns="89889" rIns="91321" bIns="89889" anchor="ctr" anchorCtr="0">
            <a:noAutofit/>
          </a:bodyPr>
          <a:lstStyle/>
          <a:p>
            <a:pPr algn="ctr">
              <a:buClr>
                <a:srgbClr val="000000"/>
              </a:buClr>
              <a:buSzPts val="800"/>
            </a:pPr>
            <a:r>
              <a:rPr lang="en-GB" sz="1065" dirty="0">
                <a:solidFill>
                  <a:schemeClr val="lt1"/>
                </a:solidFill>
                <a:latin typeface="Arial"/>
                <a:ea typeface="Arial"/>
                <a:cs typeface="Arial"/>
                <a:sym typeface="Arial"/>
              </a:rPr>
              <a:t>Musculoskeletal</a:t>
            </a:r>
            <a:endParaRPr sz="1065" dirty="0">
              <a:solidFill>
                <a:schemeClr val="lt1"/>
              </a:solidFill>
              <a:latin typeface="Arial"/>
              <a:ea typeface="Arial"/>
              <a:cs typeface="Arial"/>
              <a:sym typeface="Arial"/>
            </a:endParaRPr>
          </a:p>
        </p:txBody>
      </p:sp>
      <p:sp>
        <p:nvSpPr>
          <p:cNvPr id="272" name="Google Shape;272;g2b79b467cf4_0_131"/>
          <p:cNvSpPr/>
          <p:nvPr/>
        </p:nvSpPr>
        <p:spPr>
          <a:xfrm>
            <a:off x="2024516" y="1769336"/>
            <a:ext cx="1318372" cy="320804"/>
          </a:xfrm>
          <a:prstGeom prst="roundRect">
            <a:avLst>
              <a:gd name="adj" fmla="val 16667"/>
            </a:avLst>
          </a:prstGeom>
          <a:solidFill>
            <a:srgbClr val="BA45AA"/>
          </a:solidFill>
          <a:ln w="9525" cap="flat" cmpd="sng">
            <a:solidFill>
              <a:srgbClr val="BA45AA"/>
            </a:solidFill>
            <a:prstDash val="solid"/>
            <a:round/>
            <a:headEnd type="none" w="sm" len="sm"/>
            <a:tailEnd type="none" w="sm" len="sm"/>
          </a:ln>
        </p:spPr>
        <p:txBody>
          <a:bodyPr spcFirstLastPara="1" wrap="square" lIns="91321" tIns="89889" rIns="91321" bIns="89889" anchor="ctr" anchorCtr="0">
            <a:noAutofit/>
          </a:bodyPr>
          <a:lstStyle/>
          <a:p>
            <a:pPr algn="ctr">
              <a:buClr>
                <a:srgbClr val="000000"/>
              </a:buClr>
              <a:buSzPts val="800"/>
            </a:pPr>
            <a:r>
              <a:rPr lang="en-GB" sz="1065" dirty="0">
                <a:solidFill>
                  <a:schemeClr val="lt1"/>
                </a:solidFill>
                <a:latin typeface="Arial"/>
                <a:ea typeface="Arial"/>
                <a:cs typeface="Arial"/>
                <a:sym typeface="Arial"/>
              </a:rPr>
              <a:t>Cardiometabolic</a:t>
            </a:r>
            <a:endParaRPr sz="1065" dirty="0">
              <a:solidFill>
                <a:schemeClr val="lt1"/>
              </a:solidFill>
              <a:latin typeface="Arial"/>
              <a:ea typeface="Arial"/>
              <a:cs typeface="Arial"/>
              <a:sym typeface="Arial"/>
            </a:endParaRPr>
          </a:p>
        </p:txBody>
      </p:sp>
      <p:sp>
        <p:nvSpPr>
          <p:cNvPr id="273" name="Google Shape;273;g2b79b467cf4_0_131"/>
          <p:cNvSpPr/>
          <p:nvPr/>
        </p:nvSpPr>
        <p:spPr>
          <a:xfrm>
            <a:off x="3411252" y="1769336"/>
            <a:ext cx="1318372" cy="320804"/>
          </a:xfrm>
          <a:prstGeom prst="roundRect">
            <a:avLst>
              <a:gd name="adj" fmla="val 16667"/>
            </a:avLst>
          </a:prstGeom>
          <a:solidFill>
            <a:srgbClr val="BA45AA"/>
          </a:solidFill>
          <a:ln w="9525" cap="flat" cmpd="sng">
            <a:solidFill>
              <a:srgbClr val="BA45AA"/>
            </a:solidFill>
            <a:prstDash val="solid"/>
            <a:round/>
            <a:headEnd type="none" w="sm" len="sm"/>
            <a:tailEnd type="none" w="sm" len="sm"/>
          </a:ln>
        </p:spPr>
        <p:txBody>
          <a:bodyPr spcFirstLastPara="1" wrap="square" lIns="91321" tIns="89889" rIns="91321" bIns="89889" anchor="ctr" anchorCtr="0">
            <a:noAutofit/>
          </a:bodyPr>
          <a:lstStyle/>
          <a:p>
            <a:pPr algn="ctr">
              <a:buClr>
                <a:srgbClr val="000000"/>
              </a:buClr>
              <a:buSzPts val="800"/>
            </a:pPr>
            <a:r>
              <a:rPr lang="en-GB" sz="1065" dirty="0">
                <a:solidFill>
                  <a:schemeClr val="lt1"/>
                </a:solidFill>
                <a:latin typeface="Arial"/>
                <a:ea typeface="Arial"/>
                <a:cs typeface="Arial"/>
                <a:sym typeface="Arial"/>
              </a:rPr>
              <a:t>Ophthalmological</a:t>
            </a:r>
            <a:endParaRPr sz="1065" dirty="0">
              <a:solidFill>
                <a:schemeClr val="lt1"/>
              </a:solidFill>
              <a:latin typeface="Arial"/>
              <a:ea typeface="Arial"/>
              <a:cs typeface="Arial"/>
              <a:sym typeface="Arial"/>
            </a:endParaRPr>
          </a:p>
        </p:txBody>
      </p:sp>
      <p:sp>
        <p:nvSpPr>
          <p:cNvPr id="274" name="Google Shape;274;g2b79b467cf4_0_131"/>
          <p:cNvSpPr/>
          <p:nvPr/>
        </p:nvSpPr>
        <p:spPr>
          <a:xfrm>
            <a:off x="658881" y="2174285"/>
            <a:ext cx="1318372" cy="245697"/>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Breast Cancer</a:t>
            </a:r>
            <a:endParaRPr sz="1065" dirty="0">
              <a:solidFill>
                <a:srgbClr val="000000"/>
              </a:solidFill>
              <a:latin typeface="Arial"/>
              <a:ea typeface="Arial"/>
              <a:cs typeface="Arial"/>
              <a:sym typeface="Arial"/>
            </a:endParaRPr>
          </a:p>
        </p:txBody>
      </p:sp>
      <p:sp>
        <p:nvSpPr>
          <p:cNvPr id="275" name="Google Shape;275;g2b79b467cf4_0_131"/>
          <p:cNvSpPr/>
          <p:nvPr/>
        </p:nvSpPr>
        <p:spPr>
          <a:xfrm>
            <a:off x="658881" y="2519744"/>
            <a:ext cx="1318372" cy="245697"/>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L. Prostate Cancer</a:t>
            </a:r>
            <a:endParaRPr sz="1065" dirty="0">
              <a:solidFill>
                <a:srgbClr val="000000"/>
              </a:solidFill>
              <a:latin typeface="Arial"/>
              <a:ea typeface="Arial"/>
              <a:cs typeface="Arial"/>
              <a:sym typeface="Arial"/>
            </a:endParaRPr>
          </a:p>
        </p:txBody>
      </p:sp>
      <p:sp>
        <p:nvSpPr>
          <p:cNvPr id="276" name="Google Shape;276;g2b79b467cf4_0_131"/>
          <p:cNvSpPr/>
          <p:nvPr/>
        </p:nvSpPr>
        <p:spPr>
          <a:xfrm>
            <a:off x="658881" y="2865201"/>
            <a:ext cx="1318372" cy="245697"/>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A. Prostate Cancer</a:t>
            </a:r>
            <a:endParaRPr sz="1065" dirty="0">
              <a:solidFill>
                <a:srgbClr val="000000"/>
              </a:solidFill>
              <a:latin typeface="Arial"/>
              <a:ea typeface="Arial"/>
              <a:cs typeface="Arial"/>
              <a:sym typeface="Arial"/>
            </a:endParaRPr>
          </a:p>
        </p:txBody>
      </p:sp>
      <p:sp>
        <p:nvSpPr>
          <p:cNvPr id="277" name="Google Shape;277;g2b79b467cf4_0_131"/>
          <p:cNvSpPr/>
          <p:nvPr/>
        </p:nvSpPr>
        <p:spPr>
          <a:xfrm>
            <a:off x="658881" y="3210659"/>
            <a:ext cx="1318372" cy="245697"/>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Lung Cancer</a:t>
            </a:r>
            <a:endParaRPr sz="1065" dirty="0">
              <a:solidFill>
                <a:srgbClr val="000000"/>
              </a:solidFill>
              <a:latin typeface="Arial"/>
              <a:ea typeface="Arial"/>
              <a:cs typeface="Arial"/>
              <a:sym typeface="Arial"/>
            </a:endParaRPr>
          </a:p>
        </p:txBody>
      </p:sp>
      <p:sp>
        <p:nvSpPr>
          <p:cNvPr id="278" name="Google Shape;278;g2b79b467cf4_0_131"/>
          <p:cNvSpPr/>
          <p:nvPr/>
        </p:nvSpPr>
        <p:spPr>
          <a:xfrm>
            <a:off x="658881" y="3556119"/>
            <a:ext cx="1318372" cy="245697"/>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Colorectal Cancer</a:t>
            </a:r>
            <a:endParaRPr sz="1065" dirty="0">
              <a:solidFill>
                <a:srgbClr val="000000"/>
              </a:solidFill>
              <a:latin typeface="Arial"/>
              <a:ea typeface="Arial"/>
              <a:cs typeface="Arial"/>
              <a:sym typeface="Arial"/>
            </a:endParaRPr>
          </a:p>
        </p:txBody>
      </p:sp>
      <p:sp>
        <p:nvSpPr>
          <p:cNvPr id="279" name="Google Shape;279;g2b79b467cf4_0_131"/>
          <p:cNvSpPr/>
          <p:nvPr/>
        </p:nvSpPr>
        <p:spPr>
          <a:xfrm>
            <a:off x="2035991" y="2174297"/>
            <a:ext cx="1318372" cy="245697"/>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Stroke</a:t>
            </a:r>
            <a:endParaRPr sz="1065" dirty="0">
              <a:solidFill>
                <a:srgbClr val="000000"/>
              </a:solidFill>
              <a:latin typeface="Arial"/>
              <a:ea typeface="Arial"/>
              <a:cs typeface="Arial"/>
              <a:sym typeface="Arial"/>
            </a:endParaRPr>
          </a:p>
        </p:txBody>
      </p:sp>
      <p:sp>
        <p:nvSpPr>
          <p:cNvPr id="280" name="Google Shape;280;g2b79b467cf4_0_131"/>
          <p:cNvSpPr/>
          <p:nvPr/>
        </p:nvSpPr>
        <p:spPr>
          <a:xfrm>
            <a:off x="2035991" y="2501139"/>
            <a:ext cx="1318372" cy="317208"/>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Coronary Artery Disease</a:t>
            </a:r>
            <a:endParaRPr sz="1065" dirty="0">
              <a:solidFill>
                <a:srgbClr val="000000"/>
              </a:solidFill>
              <a:latin typeface="Arial"/>
              <a:ea typeface="Arial"/>
              <a:cs typeface="Arial"/>
              <a:sym typeface="Arial"/>
            </a:endParaRPr>
          </a:p>
        </p:txBody>
      </p:sp>
      <p:sp>
        <p:nvSpPr>
          <p:cNvPr id="281" name="Google Shape;281;g2b79b467cf4_0_131"/>
          <p:cNvSpPr/>
          <p:nvPr/>
        </p:nvSpPr>
        <p:spPr>
          <a:xfrm>
            <a:off x="2035991" y="2899978"/>
            <a:ext cx="1318372" cy="245697"/>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Atrial Fibrillation</a:t>
            </a:r>
            <a:endParaRPr sz="1065" dirty="0">
              <a:solidFill>
                <a:srgbClr val="000000"/>
              </a:solidFill>
              <a:latin typeface="Arial"/>
              <a:ea typeface="Arial"/>
              <a:cs typeface="Arial"/>
              <a:sym typeface="Arial"/>
            </a:endParaRPr>
          </a:p>
        </p:txBody>
      </p:sp>
      <p:sp>
        <p:nvSpPr>
          <p:cNvPr id="282" name="Google Shape;282;g2b79b467cf4_0_131"/>
          <p:cNvSpPr/>
          <p:nvPr/>
        </p:nvSpPr>
        <p:spPr>
          <a:xfrm>
            <a:off x="2035991" y="3226821"/>
            <a:ext cx="1318372" cy="245697"/>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Heart Failure</a:t>
            </a:r>
            <a:endParaRPr sz="1065" dirty="0">
              <a:solidFill>
                <a:srgbClr val="000000"/>
              </a:solidFill>
              <a:latin typeface="Arial"/>
              <a:ea typeface="Arial"/>
              <a:cs typeface="Arial"/>
              <a:sym typeface="Arial"/>
            </a:endParaRPr>
          </a:p>
        </p:txBody>
      </p:sp>
      <p:sp>
        <p:nvSpPr>
          <p:cNvPr id="283" name="Google Shape;283;g2b79b467cf4_0_131"/>
          <p:cNvSpPr/>
          <p:nvPr/>
        </p:nvSpPr>
        <p:spPr>
          <a:xfrm>
            <a:off x="2023298" y="3974136"/>
            <a:ext cx="1318372" cy="245697"/>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Hypertension</a:t>
            </a:r>
            <a:endParaRPr sz="1065" dirty="0">
              <a:solidFill>
                <a:srgbClr val="000000"/>
              </a:solidFill>
              <a:latin typeface="Arial"/>
              <a:ea typeface="Arial"/>
              <a:cs typeface="Arial"/>
              <a:sym typeface="Arial"/>
            </a:endParaRPr>
          </a:p>
        </p:txBody>
      </p:sp>
      <p:sp>
        <p:nvSpPr>
          <p:cNvPr id="284" name="Google Shape;284;g2b79b467cf4_0_131"/>
          <p:cNvSpPr/>
          <p:nvPr/>
        </p:nvSpPr>
        <p:spPr>
          <a:xfrm>
            <a:off x="2023298" y="4300979"/>
            <a:ext cx="1318372" cy="245697"/>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Diabetes</a:t>
            </a:r>
            <a:endParaRPr sz="1065" dirty="0">
              <a:solidFill>
                <a:srgbClr val="000000"/>
              </a:solidFill>
              <a:latin typeface="Arial"/>
              <a:ea typeface="Arial"/>
              <a:cs typeface="Arial"/>
              <a:sym typeface="Arial"/>
            </a:endParaRPr>
          </a:p>
        </p:txBody>
      </p:sp>
      <p:sp>
        <p:nvSpPr>
          <p:cNvPr id="285" name="Google Shape;285;g2b79b467cf4_0_131"/>
          <p:cNvSpPr/>
          <p:nvPr/>
        </p:nvSpPr>
        <p:spPr>
          <a:xfrm>
            <a:off x="2044981" y="3562628"/>
            <a:ext cx="1318372" cy="320804"/>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Heart Valve Disease</a:t>
            </a:r>
            <a:endParaRPr sz="1065" dirty="0">
              <a:solidFill>
                <a:srgbClr val="000000"/>
              </a:solidFill>
              <a:latin typeface="Arial"/>
              <a:ea typeface="Arial"/>
              <a:cs typeface="Arial"/>
              <a:sym typeface="Arial"/>
            </a:endParaRPr>
          </a:p>
        </p:txBody>
      </p:sp>
      <p:sp>
        <p:nvSpPr>
          <p:cNvPr id="286" name="Google Shape;286;g2b79b467cf4_0_131"/>
          <p:cNvSpPr/>
          <p:nvPr/>
        </p:nvSpPr>
        <p:spPr>
          <a:xfrm>
            <a:off x="3400957" y="3420185"/>
            <a:ext cx="1318372" cy="245697"/>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Lower Back Pain</a:t>
            </a:r>
            <a:endParaRPr sz="1065" dirty="0">
              <a:solidFill>
                <a:srgbClr val="000000"/>
              </a:solidFill>
              <a:latin typeface="Arial"/>
              <a:ea typeface="Arial"/>
              <a:cs typeface="Arial"/>
              <a:sym typeface="Arial"/>
            </a:endParaRPr>
          </a:p>
        </p:txBody>
      </p:sp>
      <p:sp>
        <p:nvSpPr>
          <p:cNvPr id="287" name="Google Shape;287;g2b79b467cf4_0_131"/>
          <p:cNvSpPr/>
          <p:nvPr/>
        </p:nvSpPr>
        <p:spPr>
          <a:xfrm>
            <a:off x="3400957" y="3765644"/>
            <a:ext cx="1318372" cy="245697"/>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Hip &amp; Knee O.A.</a:t>
            </a:r>
            <a:endParaRPr sz="1065" dirty="0">
              <a:solidFill>
                <a:srgbClr val="000000"/>
              </a:solidFill>
              <a:latin typeface="Arial"/>
              <a:ea typeface="Arial"/>
              <a:cs typeface="Arial"/>
              <a:sym typeface="Arial"/>
            </a:endParaRPr>
          </a:p>
        </p:txBody>
      </p:sp>
      <p:sp>
        <p:nvSpPr>
          <p:cNvPr id="288" name="Google Shape;288;g2b79b467cf4_0_131"/>
          <p:cNvSpPr/>
          <p:nvPr/>
        </p:nvSpPr>
        <p:spPr>
          <a:xfrm>
            <a:off x="3400957" y="4111103"/>
            <a:ext cx="1318372" cy="245697"/>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Hand &amp; Wrist</a:t>
            </a:r>
            <a:endParaRPr sz="1065" dirty="0">
              <a:solidFill>
                <a:srgbClr val="000000"/>
              </a:solidFill>
              <a:latin typeface="Arial"/>
              <a:ea typeface="Arial"/>
              <a:cs typeface="Arial"/>
              <a:sym typeface="Arial"/>
            </a:endParaRPr>
          </a:p>
        </p:txBody>
      </p:sp>
      <p:sp>
        <p:nvSpPr>
          <p:cNvPr id="289" name="Google Shape;289;g2b79b467cf4_0_131"/>
          <p:cNvSpPr/>
          <p:nvPr/>
        </p:nvSpPr>
        <p:spPr>
          <a:xfrm>
            <a:off x="3400957" y="4456562"/>
            <a:ext cx="1318372" cy="245697"/>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Inflam. Arthritis</a:t>
            </a:r>
          </a:p>
        </p:txBody>
      </p:sp>
      <p:sp>
        <p:nvSpPr>
          <p:cNvPr id="290" name="Google Shape;290;g2b79b467cf4_0_131"/>
          <p:cNvSpPr/>
          <p:nvPr/>
        </p:nvSpPr>
        <p:spPr>
          <a:xfrm>
            <a:off x="3422725" y="2174274"/>
            <a:ext cx="1318372" cy="245697"/>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Cataracts</a:t>
            </a:r>
            <a:endParaRPr sz="1065" dirty="0">
              <a:solidFill>
                <a:srgbClr val="000000"/>
              </a:solidFill>
              <a:latin typeface="Arial"/>
              <a:ea typeface="Arial"/>
              <a:cs typeface="Arial"/>
              <a:sym typeface="Arial"/>
            </a:endParaRPr>
          </a:p>
        </p:txBody>
      </p:sp>
      <p:sp>
        <p:nvSpPr>
          <p:cNvPr id="291" name="Google Shape;291;g2b79b467cf4_0_131"/>
          <p:cNvSpPr/>
          <p:nvPr/>
        </p:nvSpPr>
        <p:spPr>
          <a:xfrm>
            <a:off x="3422725" y="2519754"/>
            <a:ext cx="1318372" cy="320804"/>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Macular degeneration</a:t>
            </a:r>
            <a:endParaRPr sz="1065" dirty="0">
              <a:solidFill>
                <a:srgbClr val="000000"/>
              </a:solidFill>
              <a:latin typeface="Arial"/>
              <a:ea typeface="Arial"/>
              <a:cs typeface="Arial"/>
              <a:sym typeface="Arial"/>
            </a:endParaRPr>
          </a:p>
        </p:txBody>
      </p:sp>
      <p:sp>
        <p:nvSpPr>
          <p:cNvPr id="292" name="Google Shape;292;g2b79b467cf4_0_131"/>
          <p:cNvSpPr/>
          <p:nvPr/>
        </p:nvSpPr>
        <p:spPr>
          <a:xfrm>
            <a:off x="2035991" y="4610299"/>
            <a:ext cx="1318372" cy="320804"/>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Venous Thromboembolism</a:t>
            </a:r>
            <a:endParaRPr sz="1065" dirty="0">
              <a:solidFill>
                <a:srgbClr val="000000"/>
              </a:solidFill>
              <a:latin typeface="Arial"/>
              <a:ea typeface="Arial"/>
              <a:cs typeface="Arial"/>
              <a:sym typeface="Arial"/>
            </a:endParaRPr>
          </a:p>
        </p:txBody>
      </p:sp>
      <p:sp>
        <p:nvSpPr>
          <p:cNvPr id="293" name="Google Shape;293;g2b79b467cf4_0_131"/>
          <p:cNvSpPr/>
          <p:nvPr/>
        </p:nvSpPr>
        <p:spPr>
          <a:xfrm>
            <a:off x="9046708" y="1770767"/>
            <a:ext cx="1318372" cy="320804"/>
          </a:xfrm>
          <a:prstGeom prst="roundRect">
            <a:avLst>
              <a:gd name="adj" fmla="val 16667"/>
            </a:avLst>
          </a:prstGeom>
          <a:solidFill>
            <a:srgbClr val="BA45AA"/>
          </a:solidFill>
          <a:ln w="9525" cap="flat" cmpd="sng">
            <a:solidFill>
              <a:srgbClr val="BA45AA"/>
            </a:solidFill>
            <a:prstDash val="solid"/>
            <a:round/>
            <a:headEnd type="none" w="sm" len="sm"/>
            <a:tailEnd type="none" w="sm" len="sm"/>
          </a:ln>
        </p:spPr>
        <p:txBody>
          <a:bodyPr spcFirstLastPara="1" wrap="square" lIns="91321" tIns="89889" rIns="91321" bIns="89889" anchor="ctr" anchorCtr="0">
            <a:noAutofit/>
          </a:bodyPr>
          <a:lstStyle/>
          <a:p>
            <a:pPr algn="ctr">
              <a:buClr>
                <a:srgbClr val="000000"/>
              </a:buClr>
              <a:buSzPts val="800"/>
            </a:pPr>
            <a:r>
              <a:rPr lang="en-GB" sz="1065" dirty="0">
                <a:solidFill>
                  <a:schemeClr val="lt1"/>
                </a:solidFill>
                <a:latin typeface="Arial"/>
                <a:ea typeface="Arial"/>
                <a:cs typeface="Arial"/>
                <a:sym typeface="Arial"/>
              </a:rPr>
              <a:t>Congenital Anomalies</a:t>
            </a:r>
            <a:endParaRPr sz="1065" dirty="0">
              <a:solidFill>
                <a:schemeClr val="lt1"/>
              </a:solidFill>
              <a:latin typeface="Arial"/>
              <a:ea typeface="Arial"/>
              <a:cs typeface="Arial"/>
              <a:sym typeface="Arial"/>
            </a:endParaRPr>
          </a:p>
        </p:txBody>
      </p:sp>
      <p:sp>
        <p:nvSpPr>
          <p:cNvPr id="294" name="Google Shape;294;g2b79b467cf4_0_131"/>
          <p:cNvSpPr/>
          <p:nvPr/>
        </p:nvSpPr>
        <p:spPr>
          <a:xfrm>
            <a:off x="9046708" y="2175697"/>
            <a:ext cx="1318372" cy="317208"/>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Congenital Heart Disease</a:t>
            </a:r>
            <a:endParaRPr sz="1065" dirty="0">
              <a:solidFill>
                <a:srgbClr val="000000"/>
              </a:solidFill>
              <a:latin typeface="Arial"/>
              <a:ea typeface="Arial"/>
              <a:cs typeface="Arial"/>
              <a:sym typeface="Arial"/>
            </a:endParaRPr>
          </a:p>
        </p:txBody>
      </p:sp>
      <p:sp>
        <p:nvSpPr>
          <p:cNvPr id="295" name="Google Shape;295;g2b79b467cf4_0_131"/>
          <p:cNvSpPr/>
          <p:nvPr/>
        </p:nvSpPr>
        <p:spPr>
          <a:xfrm>
            <a:off x="9046708" y="2594737"/>
            <a:ext cx="1318372" cy="317208"/>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Pediatric Facial Palsy</a:t>
            </a:r>
            <a:endParaRPr sz="1065" dirty="0">
              <a:solidFill>
                <a:srgbClr val="000000"/>
              </a:solidFill>
              <a:latin typeface="Arial"/>
              <a:ea typeface="Arial"/>
              <a:cs typeface="Arial"/>
              <a:sym typeface="Arial"/>
            </a:endParaRPr>
          </a:p>
        </p:txBody>
      </p:sp>
      <p:sp>
        <p:nvSpPr>
          <p:cNvPr id="296" name="Google Shape;296;g2b79b467cf4_0_131"/>
          <p:cNvSpPr/>
          <p:nvPr/>
        </p:nvSpPr>
        <p:spPr>
          <a:xfrm>
            <a:off x="9046708" y="3012890"/>
            <a:ext cx="1318372" cy="317208"/>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Congenital Upper Limb Anomalies</a:t>
            </a:r>
            <a:endParaRPr sz="1065" dirty="0">
              <a:solidFill>
                <a:srgbClr val="000000"/>
              </a:solidFill>
              <a:latin typeface="Arial"/>
              <a:ea typeface="Arial"/>
              <a:cs typeface="Arial"/>
              <a:sym typeface="Arial"/>
            </a:endParaRPr>
          </a:p>
        </p:txBody>
      </p:sp>
      <p:sp>
        <p:nvSpPr>
          <p:cNvPr id="297" name="Google Shape;297;g2b79b467cf4_0_131"/>
          <p:cNvSpPr/>
          <p:nvPr/>
        </p:nvSpPr>
        <p:spPr>
          <a:xfrm>
            <a:off x="9046708" y="3431072"/>
            <a:ext cx="1318372" cy="317208"/>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Craniofacial Microsomia</a:t>
            </a:r>
            <a:endParaRPr sz="1065" dirty="0">
              <a:solidFill>
                <a:srgbClr val="000000"/>
              </a:solidFill>
              <a:latin typeface="Arial"/>
              <a:ea typeface="Arial"/>
              <a:cs typeface="Arial"/>
              <a:sym typeface="Arial"/>
            </a:endParaRPr>
          </a:p>
        </p:txBody>
      </p:sp>
      <p:sp>
        <p:nvSpPr>
          <p:cNvPr id="298" name="Google Shape;298;g2b79b467cf4_0_131"/>
          <p:cNvSpPr/>
          <p:nvPr/>
        </p:nvSpPr>
        <p:spPr>
          <a:xfrm>
            <a:off x="9046708" y="3811404"/>
            <a:ext cx="1318372" cy="245697"/>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Cleft Lip &amp; Palate</a:t>
            </a:r>
            <a:endParaRPr sz="1065" dirty="0">
              <a:solidFill>
                <a:srgbClr val="000000"/>
              </a:solidFill>
              <a:latin typeface="Arial"/>
              <a:ea typeface="Arial"/>
              <a:cs typeface="Arial"/>
              <a:sym typeface="Arial"/>
            </a:endParaRPr>
          </a:p>
        </p:txBody>
      </p:sp>
      <p:sp>
        <p:nvSpPr>
          <p:cNvPr id="299" name="Google Shape;299;g2b79b467cf4_0_131"/>
          <p:cNvSpPr/>
          <p:nvPr/>
        </p:nvSpPr>
        <p:spPr>
          <a:xfrm>
            <a:off x="6220245" y="1769365"/>
            <a:ext cx="1318372" cy="320804"/>
          </a:xfrm>
          <a:prstGeom prst="roundRect">
            <a:avLst>
              <a:gd name="adj" fmla="val 16667"/>
            </a:avLst>
          </a:prstGeom>
          <a:solidFill>
            <a:srgbClr val="BA45AA"/>
          </a:solidFill>
          <a:ln w="9525" cap="flat" cmpd="sng">
            <a:solidFill>
              <a:srgbClr val="BA45AA"/>
            </a:solidFill>
            <a:prstDash val="solid"/>
            <a:round/>
            <a:headEnd type="none" w="sm" len="sm"/>
            <a:tailEnd type="none" w="sm" len="sm"/>
          </a:ln>
        </p:spPr>
        <p:txBody>
          <a:bodyPr spcFirstLastPara="1" wrap="square" lIns="91321" tIns="89889" rIns="91321" bIns="89889" anchor="ctr" anchorCtr="0">
            <a:noAutofit/>
          </a:bodyPr>
          <a:lstStyle/>
          <a:p>
            <a:pPr algn="ctr">
              <a:buClr>
                <a:srgbClr val="000000"/>
              </a:buClr>
              <a:buSzPts val="800"/>
            </a:pPr>
            <a:r>
              <a:rPr lang="en-GB" sz="1065" dirty="0">
                <a:solidFill>
                  <a:schemeClr val="lt1"/>
                </a:solidFill>
                <a:latin typeface="Arial"/>
                <a:ea typeface="Arial"/>
                <a:cs typeface="Arial"/>
                <a:sym typeface="Arial"/>
              </a:rPr>
              <a:t>Mental Health</a:t>
            </a:r>
            <a:endParaRPr sz="1065" dirty="0">
              <a:solidFill>
                <a:schemeClr val="lt1"/>
              </a:solidFill>
              <a:latin typeface="Arial"/>
              <a:ea typeface="Arial"/>
              <a:cs typeface="Arial"/>
              <a:sym typeface="Arial"/>
            </a:endParaRPr>
          </a:p>
        </p:txBody>
      </p:sp>
      <p:sp>
        <p:nvSpPr>
          <p:cNvPr id="300" name="Google Shape;300;g2b79b467cf4_0_131"/>
          <p:cNvSpPr/>
          <p:nvPr/>
        </p:nvSpPr>
        <p:spPr>
          <a:xfrm>
            <a:off x="6220233" y="2174288"/>
            <a:ext cx="1318372" cy="317208"/>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Depression &amp; Anxiety</a:t>
            </a:r>
            <a:endParaRPr sz="1065" dirty="0">
              <a:solidFill>
                <a:srgbClr val="000000"/>
              </a:solidFill>
              <a:latin typeface="Arial"/>
              <a:ea typeface="Arial"/>
              <a:cs typeface="Arial"/>
              <a:sym typeface="Arial"/>
            </a:endParaRPr>
          </a:p>
        </p:txBody>
      </p:sp>
      <p:sp>
        <p:nvSpPr>
          <p:cNvPr id="301" name="Google Shape;301;g2b79b467cf4_0_131"/>
          <p:cNvSpPr/>
          <p:nvPr/>
        </p:nvSpPr>
        <p:spPr>
          <a:xfrm>
            <a:off x="6220233" y="2585065"/>
            <a:ext cx="1318372" cy="317208"/>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Depression &amp; Anxiety CYP</a:t>
            </a:r>
            <a:endParaRPr sz="1065" dirty="0">
              <a:solidFill>
                <a:srgbClr val="000000"/>
              </a:solidFill>
              <a:latin typeface="Arial"/>
              <a:ea typeface="Arial"/>
              <a:cs typeface="Arial"/>
              <a:sym typeface="Arial"/>
            </a:endParaRPr>
          </a:p>
        </p:txBody>
      </p:sp>
      <p:sp>
        <p:nvSpPr>
          <p:cNvPr id="302" name="Google Shape;302;g2b79b467cf4_0_131"/>
          <p:cNvSpPr/>
          <p:nvPr/>
        </p:nvSpPr>
        <p:spPr>
          <a:xfrm>
            <a:off x="6220233" y="2995837"/>
            <a:ext cx="1318372" cy="245697"/>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Psychotic Disorders</a:t>
            </a:r>
            <a:endParaRPr sz="1065" dirty="0">
              <a:solidFill>
                <a:srgbClr val="000000"/>
              </a:solidFill>
              <a:latin typeface="Arial"/>
              <a:ea typeface="Arial"/>
              <a:cs typeface="Arial"/>
              <a:sym typeface="Arial"/>
            </a:endParaRPr>
          </a:p>
        </p:txBody>
      </p:sp>
      <p:sp>
        <p:nvSpPr>
          <p:cNvPr id="303" name="Google Shape;303;g2b79b467cf4_0_131"/>
          <p:cNvSpPr/>
          <p:nvPr/>
        </p:nvSpPr>
        <p:spPr>
          <a:xfrm>
            <a:off x="6220233" y="3341307"/>
            <a:ext cx="1318372" cy="317208"/>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Personality Disorders</a:t>
            </a:r>
            <a:endParaRPr sz="1065" dirty="0">
              <a:solidFill>
                <a:srgbClr val="000000"/>
              </a:solidFill>
              <a:latin typeface="Arial"/>
              <a:ea typeface="Arial"/>
              <a:cs typeface="Arial"/>
              <a:sym typeface="Arial"/>
            </a:endParaRPr>
          </a:p>
        </p:txBody>
      </p:sp>
      <p:sp>
        <p:nvSpPr>
          <p:cNvPr id="304" name="Google Shape;304;g2b79b467cf4_0_131"/>
          <p:cNvSpPr/>
          <p:nvPr/>
        </p:nvSpPr>
        <p:spPr>
          <a:xfrm>
            <a:off x="6220233" y="3752072"/>
            <a:ext cx="1318372" cy="245697"/>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Addiction</a:t>
            </a:r>
            <a:endParaRPr sz="1065" dirty="0">
              <a:solidFill>
                <a:srgbClr val="000000"/>
              </a:solidFill>
              <a:latin typeface="Arial"/>
              <a:ea typeface="Arial"/>
              <a:cs typeface="Arial"/>
              <a:sym typeface="Arial"/>
            </a:endParaRPr>
          </a:p>
        </p:txBody>
      </p:sp>
      <p:sp>
        <p:nvSpPr>
          <p:cNvPr id="305" name="Google Shape;305;g2b79b467cf4_0_131"/>
          <p:cNvSpPr/>
          <p:nvPr/>
        </p:nvSpPr>
        <p:spPr>
          <a:xfrm>
            <a:off x="6220233" y="4097536"/>
            <a:ext cx="1318372" cy="245697"/>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Autism spectrum</a:t>
            </a:r>
            <a:endParaRPr sz="1065" dirty="0">
              <a:solidFill>
                <a:srgbClr val="000000"/>
              </a:solidFill>
              <a:latin typeface="Arial"/>
              <a:ea typeface="Arial"/>
              <a:cs typeface="Arial"/>
              <a:sym typeface="Arial"/>
            </a:endParaRPr>
          </a:p>
        </p:txBody>
      </p:sp>
      <p:sp>
        <p:nvSpPr>
          <p:cNvPr id="306" name="Google Shape;306;g2b79b467cf4_0_131"/>
          <p:cNvSpPr/>
          <p:nvPr/>
        </p:nvSpPr>
        <p:spPr>
          <a:xfrm>
            <a:off x="6220233" y="4439885"/>
            <a:ext cx="1318372" cy="245697"/>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Eating Disorders</a:t>
            </a:r>
            <a:endParaRPr sz="1065" dirty="0">
              <a:solidFill>
                <a:srgbClr val="000000"/>
              </a:solidFill>
              <a:latin typeface="Arial"/>
              <a:ea typeface="Arial"/>
              <a:cs typeface="Arial"/>
              <a:sym typeface="Arial"/>
            </a:endParaRPr>
          </a:p>
        </p:txBody>
      </p:sp>
      <p:sp>
        <p:nvSpPr>
          <p:cNvPr id="307" name="Google Shape;307;g2b79b467cf4_0_131"/>
          <p:cNvSpPr/>
          <p:nvPr/>
        </p:nvSpPr>
        <p:spPr>
          <a:xfrm>
            <a:off x="6220233" y="4766721"/>
            <a:ext cx="1318372" cy="317208"/>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Neurodevelopmental Disorders</a:t>
            </a:r>
            <a:endParaRPr sz="1065" dirty="0">
              <a:solidFill>
                <a:srgbClr val="000000"/>
              </a:solidFill>
              <a:latin typeface="Arial"/>
              <a:ea typeface="Arial"/>
              <a:cs typeface="Arial"/>
              <a:sym typeface="Arial"/>
            </a:endParaRPr>
          </a:p>
        </p:txBody>
      </p:sp>
      <p:sp>
        <p:nvSpPr>
          <p:cNvPr id="308" name="Google Shape;308;g2b79b467cf4_0_131"/>
          <p:cNvSpPr/>
          <p:nvPr/>
        </p:nvSpPr>
        <p:spPr>
          <a:xfrm>
            <a:off x="4799891" y="4021132"/>
            <a:ext cx="1318372" cy="317208"/>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Pregnancy &amp; Childbirth</a:t>
            </a:r>
            <a:endParaRPr sz="1065" dirty="0">
              <a:solidFill>
                <a:srgbClr val="000000"/>
              </a:solidFill>
              <a:latin typeface="Arial"/>
              <a:ea typeface="Arial"/>
              <a:cs typeface="Arial"/>
              <a:sym typeface="Arial"/>
            </a:endParaRPr>
          </a:p>
        </p:txBody>
      </p:sp>
      <p:sp>
        <p:nvSpPr>
          <p:cNvPr id="309" name="Google Shape;309;g2b79b467cf4_0_131"/>
          <p:cNvSpPr/>
          <p:nvPr/>
        </p:nvSpPr>
        <p:spPr>
          <a:xfrm>
            <a:off x="4799891" y="4391432"/>
            <a:ext cx="1318372" cy="489795"/>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Preterm &amp; Hospitalized Newborn Health</a:t>
            </a:r>
            <a:endParaRPr sz="1065" dirty="0">
              <a:solidFill>
                <a:srgbClr val="000000"/>
              </a:solidFill>
              <a:latin typeface="Arial"/>
              <a:ea typeface="Arial"/>
              <a:cs typeface="Arial"/>
              <a:sym typeface="Arial"/>
            </a:endParaRPr>
          </a:p>
        </p:txBody>
      </p:sp>
      <p:sp>
        <p:nvSpPr>
          <p:cNvPr id="310" name="Google Shape;310;g2b79b467cf4_0_131"/>
          <p:cNvSpPr/>
          <p:nvPr/>
        </p:nvSpPr>
        <p:spPr>
          <a:xfrm>
            <a:off x="7661932" y="1769365"/>
            <a:ext cx="1318372" cy="320804"/>
          </a:xfrm>
          <a:prstGeom prst="roundRect">
            <a:avLst>
              <a:gd name="adj" fmla="val 16667"/>
            </a:avLst>
          </a:prstGeom>
          <a:solidFill>
            <a:srgbClr val="BA45AA"/>
          </a:solidFill>
          <a:ln w="9525" cap="flat" cmpd="sng">
            <a:solidFill>
              <a:srgbClr val="BA45AA"/>
            </a:solidFill>
            <a:prstDash val="solid"/>
            <a:round/>
            <a:headEnd type="none" w="sm" len="sm"/>
            <a:tailEnd type="none" w="sm" len="sm"/>
          </a:ln>
        </p:spPr>
        <p:txBody>
          <a:bodyPr spcFirstLastPara="1" wrap="square" lIns="91321" tIns="89889" rIns="91321" bIns="89889" anchor="ctr" anchorCtr="0">
            <a:noAutofit/>
          </a:bodyPr>
          <a:lstStyle/>
          <a:p>
            <a:pPr algn="ctr">
              <a:buClr>
                <a:srgbClr val="000000"/>
              </a:buClr>
              <a:buSzPts val="800"/>
            </a:pPr>
            <a:r>
              <a:rPr lang="en-GB" sz="1065" dirty="0">
                <a:solidFill>
                  <a:schemeClr val="lt1"/>
                </a:solidFill>
                <a:latin typeface="Arial"/>
                <a:ea typeface="Arial"/>
                <a:cs typeface="Arial"/>
                <a:sym typeface="Arial"/>
              </a:rPr>
              <a:t>Neurology</a:t>
            </a:r>
            <a:endParaRPr sz="1065" dirty="0">
              <a:solidFill>
                <a:schemeClr val="lt1"/>
              </a:solidFill>
              <a:latin typeface="Arial"/>
              <a:ea typeface="Arial"/>
              <a:cs typeface="Arial"/>
              <a:sym typeface="Arial"/>
            </a:endParaRPr>
          </a:p>
        </p:txBody>
      </p:sp>
      <p:sp>
        <p:nvSpPr>
          <p:cNvPr id="311" name="Google Shape;311;g2b79b467cf4_0_131"/>
          <p:cNvSpPr/>
          <p:nvPr/>
        </p:nvSpPr>
        <p:spPr>
          <a:xfrm>
            <a:off x="7661936" y="2174268"/>
            <a:ext cx="1318372" cy="317208"/>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Parkinson’s disease</a:t>
            </a:r>
            <a:endParaRPr sz="1065" dirty="0">
              <a:solidFill>
                <a:srgbClr val="000000"/>
              </a:solidFill>
              <a:latin typeface="Arial"/>
              <a:ea typeface="Arial"/>
              <a:cs typeface="Arial"/>
              <a:sym typeface="Arial"/>
            </a:endParaRPr>
          </a:p>
        </p:txBody>
      </p:sp>
      <p:sp>
        <p:nvSpPr>
          <p:cNvPr id="312" name="Google Shape;312;g2b79b467cf4_0_131"/>
          <p:cNvSpPr/>
          <p:nvPr/>
        </p:nvSpPr>
        <p:spPr>
          <a:xfrm>
            <a:off x="7661936" y="2585066"/>
            <a:ext cx="1318372" cy="320804"/>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Dementia</a:t>
            </a:r>
            <a:endParaRPr sz="1065" dirty="0">
              <a:solidFill>
                <a:srgbClr val="000000"/>
              </a:solidFill>
              <a:latin typeface="Arial"/>
              <a:ea typeface="Arial"/>
              <a:cs typeface="Arial"/>
              <a:sym typeface="Arial"/>
            </a:endParaRPr>
          </a:p>
        </p:txBody>
      </p:sp>
      <p:sp>
        <p:nvSpPr>
          <p:cNvPr id="313" name="Google Shape;313;g2b79b467cf4_0_131"/>
          <p:cNvSpPr/>
          <p:nvPr/>
        </p:nvSpPr>
        <p:spPr>
          <a:xfrm>
            <a:off x="4795389" y="1772517"/>
            <a:ext cx="1318372" cy="320804"/>
          </a:xfrm>
          <a:prstGeom prst="roundRect">
            <a:avLst>
              <a:gd name="adj" fmla="val 16667"/>
            </a:avLst>
          </a:prstGeom>
          <a:solidFill>
            <a:srgbClr val="BA45AA"/>
          </a:solidFill>
          <a:ln w="9525" cap="flat" cmpd="sng">
            <a:solidFill>
              <a:srgbClr val="BA45AA"/>
            </a:solidFill>
            <a:prstDash val="solid"/>
            <a:round/>
            <a:headEnd type="none" w="sm" len="sm"/>
            <a:tailEnd type="none" w="sm" len="sm"/>
          </a:ln>
        </p:spPr>
        <p:txBody>
          <a:bodyPr spcFirstLastPara="1" wrap="square" lIns="91321" tIns="89889" rIns="91321" bIns="89889" anchor="ctr" anchorCtr="0">
            <a:noAutofit/>
          </a:bodyPr>
          <a:lstStyle/>
          <a:p>
            <a:pPr algn="ctr">
              <a:buClr>
                <a:srgbClr val="000000"/>
              </a:buClr>
              <a:buSzPts val="800"/>
            </a:pPr>
            <a:r>
              <a:rPr lang="en-GB" sz="1065" dirty="0">
                <a:solidFill>
                  <a:schemeClr val="lt1"/>
                </a:solidFill>
                <a:latin typeface="Arial"/>
                <a:ea typeface="Arial"/>
                <a:cs typeface="Arial"/>
                <a:sym typeface="Arial"/>
              </a:rPr>
              <a:t>Life-Course</a:t>
            </a:r>
            <a:endParaRPr sz="1065" dirty="0">
              <a:solidFill>
                <a:schemeClr val="lt1"/>
              </a:solidFill>
              <a:latin typeface="Arial"/>
              <a:ea typeface="Arial"/>
              <a:cs typeface="Arial"/>
              <a:sym typeface="Arial"/>
            </a:endParaRPr>
          </a:p>
        </p:txBody>
      </p:sp>
      <p:sp>
        <p:nvSpPr>
          <p:cNvPr id="314" name="Google Shape;314;g2b79b467cf4_0_131"/>
          <p:cNvSpPr/>
          <p:nvPr/>
        </p:nvSpPr>
        <p:spPr>
          <a:xfrm>
            <a:off x="4794262" y="2174265"/>
            <a:ext cx="1318372" cy="245697"/>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Older Person</a:t>
            </a:r>
            <a:endParaRPr sz="1065" dirty="0">
              <a:solidFill>
                <a:srgbClr val="000000"/>
              </a:solidFill>
              <a:latin typeface="Arial"/>
              <a:ea typeface="Arial"/>
              <a:cs typeface="Arial"/>
              <a:sym typeface="Arial"/>
            </a:endParaRPr>
          </a:p>
        </p:txBody>
      </p:sp>
      <p:sp>
        <p:nvSpPr>
          <p:cNvPr id="315" name="Google Shape;315;g2b79b467cf4_0_131"/>
          <p:cNvSpPr/>
          <p:nvPr/>
        </p:nvSpPr>
        <p:spPr>
          <a:xfrm>
            <a:off x="4799891" y="2501335"/>
            <a:ext cx="1318372" cy="320804"/>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Overall Adult Health</a:t>
            </a:r>
            <a:endParaRPr sz="1065" dirty="0">
              <a:solidFill>
                <a:srgbClr val="000000"/>
              </a:solidFill>
              <a:latin typeface="Arial"/>
              <a:ea typeface="Arial"/>
              <a:cs typeface="Arial"/>
              <a:sym typeface="Arial"/>
            </a:endParaRPr>
          </a:p>
        </p:txBody>
      </p:sp>
      <p:sp>
        <p:nvSpPr>
          <p:cNvPr id="316" name="Google Shape;316;g2b79b467cf4_0_131"/>
          <p:cNvSpPr/>
          <p:nvPr/>
        </p:nvSpPr>
        <p:spPr>
          <a:xfrm>
            <a:off x="4797290" y="2857996"/>
            <a:ext cx="1318372" cy="317208"/>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Overall Pediatric Health</a:t>
            </a:r>
            <a:endParaRPr sz="1065" dirty="0">
              <a:solidFill>
                <a:srgbClr val="000000"/>
              </a:solidFill>
              <a:latin typeface="Arial"/>
              <a:ea typeface="Arial"/>
              <a:cs typeface="Arial"/>
              <a:sym typeface="Arial"/>
            </a:endParaRPr>
          </a:p>
        </p:txBody>
      </p:sp>
      <p:sp>
        <p:nvSpPr>
          <p:cNvPr id="317" name="Google Shape;317;g2b79b467cf4_0_131"/>
          <p:cNvSpPr/>
          <p:nvPr/>
        </p:nvSpPr>
        <p:spPr>
          <a:xfrm>
            <a:off x="4799891" y="3232883"/>
            <a:ext cx="1318372" cy="245697"/>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Adult Oral Health</a:t>
            </a:r>
            <a:endParaRPr sz="1065" dirty="0">
              <a:solidFill>
                <a:srgbClr val="000000"/>
              </a:solidFill>
              <a:latin typeface="Arial"/>
              <a:ea typeface="Arial"/>
              <a:cs typeface="Arial"/>
              <a:sym typeface="Arial"/>
            </a:endParaRPr>
          </a:p>
        </p:txBody>
      </p:sp>
      <p:sp>
        <p:nvSpPr>
          <p:cNvPr id="318" name="Google Shape;318;g2b79b467cf4_0_131"/>
          <p:cNvSpPr/>
          <p:nvPr/>
        </p:nvSpPr>
        <p:spPr>
          <a:xfrm>
            <a:off x="10431478" y="2569891"/>
            <a:ext cx="1255650" cy="320804"/>
          </a:xfrm>
          <a:prstGeom prst="roundRect">
            <a:avLst>
              <a:gd name="adj" fmla="val 16667"/>
            </a:avLst>
          </a:prstGeom>
          <a:solidFill>
            <a:srgbClr val="BA45AA"/>
          </a:solidFill>
          <a:ln w="9525" cap="flat" cmpd="sng">
            <a:solidFill>
              <a:srgbClr val="BA45AA"/>
            </a:solidFill>
            <a:prstDash val="solid"/>
            <a:round/>
            <a:headEnd type="none" w="sm" len="sm"/>
            <a:tailEnd type="none" w="sm" len="sm"/>
          </a:ln>
        </p:spPr>
        <p:txBody>
          <a:bodyPr spcFirstLastPara="1" wrap="square" lIns="91321" tIns="89889" rIns="91321" bIns="89889" anchor="ctr" anchorCtr="0">
            <a:noAutofit/>
          </a:bodyPr>
          <a:lstStyle/>
          <a:p>
            <a:pPr algn="ctr">
              <a:buClr>
                <a:srgbClr val="000000"/>
              </a:buClr>
              <a:buSzPts val="800"/>
            </a:pPr>
            <a:r>
              <a:rPr lang="en-GB" sz="1065" dirty="0">
                <a:solidFill>
                  <a:schemeClr val="lt1"/>
                </a:solidFill>
                <a:latin typeface="Arial"/>
                <a:ea typeface="Arial"/>
                <a:cs typeface="Arial"/>
                <a:sym typeface="Arial"/>
              </a:rPr>
              <a:t>     Renal, Urogenital</a:t>
            </a:r>
            <a:endParaRPr sz="1065" dirty="0">
              <a:solidFill>
                <a:schemeClr val="lt1"/>
              </a:solidFill>
              <a:latin typeface="Arial"/>
              <a:ea typeface="Arial"/>
              <a:cs typeface="Arial"/>
              <a:sym typeface="Arial"/>
            </a:endParaRPr>
          </a:p>
        </p:txBody>
      </p:sp>
      <p:sp>
        <p:nvSpPr>
          <p:cNvPr id="319" name="Google Shape;319;g2b79b467cf4_0_131"/>
          <p:cNvSpPr/>
          <p:nvPr/>
        </p:nvSpPr>
        <p:spPr>
          <a:xfrm>
            <a:off x="10431482" y="2953003"/>
            <a:ext cx="1250856" cy="317208"/>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Chronic Kidney Disease</a:t>
            </a:r>
            <a:endParaRPr sz="1065" dirty="0">
              <a:solidFill>
                <a:srgbClr val="000000"/>
              </a:solidFill>
              <a:latin typeface="Arial"/>
              <a:ea typeface="Arial"/>
              <a:cs typeface="Arial"/>
              <a:sym typeface="Arial"/>
            </a:endParaRPr>
          </a:p>
        </p:txBody>
      </p:sp>
      <p:sp>
        <p:nvSpPr>
          <p:cNvPr id="320" name="Google Shape;320;g2b79b467cf4_0_131"/>
          <p:cNvSpPr/>
          <p:nvPr/>
        </p:nvSpPr>
        <p:spPr>
          <a:xfrm>
            <a:off x="10431481" y="1772625"/>
            <a:ext cx="1255650" cy="320804"/>
          </a:xfrm>
          <a:prstGeom prst="roundRect">
            <a:avLst>
              <a:gd name="adj" fmla="val 16667"/>
            </a:avLst>
          </a:prstGeom>
          <a:solidFill>
            <a:srgbClr val="BA45AA"/>
          </a:solidFill>
          <a:ln w="9525" cap="flat" cmpd="sng">
            <a:solidFill>
              <a:srgbClr val="BA45AA"/>
            </a:solidFill>
            <a:prstDash val="solid"/>
            <a:round/>
            <a:headEnd type="none" w="sm" len="sm"/>
            <a:tailEnd type="none" w="sm" len="sm"/>
          </a:ln>
        </p:spPr>
        <p:txBody>
          <a:bodyPr spcFirstLastPara="1" wrap="square" lIns="91321" tIns="89889" rIns="91321" bIns="89889" anchor="ctr" anchorCtr="0">
            <a:noAutofit/>
          </a:bodyPr>
          <a:lstStyle/>
          <a:p>
            <a:pPr>
              <a:buClr>
                <a:srgbClr val="000000"/>
              </a:buClr>
              <a:buSzPts val="800"/>
            </a:pPr>
            <a:r>
              <a:rPr lang="en-GB" sz="1065" dirty="0">
                <a:solidFill>
                  <a:schemeClr val="lt1"/>
                </a:solidFill>
                <a:latin typeface="Arial"/>
                <a:ea typeface="Arial"/>
                <a:cs typeface="Arial"/>
                <a:sym typeface="Arial"/>
              </a:rPr>
              <a:t>  Gastrointestinal</a:t>
            </a:r>
            <a:endParaRPr sz="1065" dirty="0">
              <a:solidFill>
                <a:schemeClr val="lt1"/>
              </a:solidFill>
              <a:latin typeface="Arial"/>
              <a:ea typeface="Arial"/>
              <a:cs typeface="Arial"/>
              <a:sym typeface="Arial"/>
            </a:endParaRPr>
          </a:p>
        </p:txBody>
      </p:sp>
      <p:sp>
        <p:nvSpPr>
          <p:cNvPr id="321" name="Google Shape;321;g2b79b467cf4_0_131"/>
          <p:cNvSpPr/>
          <p:nvPr/>
        </p:nvSpPr>
        <p:spPr>
          <a:xfrm>
            <a:off x="10431479" y="2180921"/>
            <a:ext cx="1250856" cy="317208"/>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Inflammatory Bowel Disease</a:t>
            </a:r>
            <a:endParaRPr sz="1065" dirty="0">
              <a:solidFill>
                <a:srgbClr val="000000"/>
              </a:solidFill>
              <a:latin typeface="Arial"/>
              <a:ea typeface="Arial"/>
              <a:cs typeface="Arial"/>
              <a:sym typeface="Arial"/>
            </a:endParaRPr>
          </a:p>
        </p:txBody>
      </p:sp>
      <p:sp>
        <p:nvSpPr>
          <p:cNvPr id="322" name="Google Shape;322;g2b79b467cf4_0_131"/>
          <p:cNvSpPr/>
          <p:nvPr/>
        </p:nvSpPr>
        <p:spPr>
          <a:xfrm>
            <a:off x="10431478" y="3353820"/>
            <a:ext cx="1250856" cy="317208"/>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Overactive Bladder</a:t>
            </a:r>
            <a:endParaRPr sz="1065" dirty="0">
              <a:solidFill>
                <a:srgbClr val="000000"/>
              </a:solidFill>
              <a:latin typeface="Arial"/>
              <a:ea typeface="Arial"/>
              <a:cs typeface="Arial"/>
              <a:sym typeface="Arial"/>
            </a:endParaRPr>
          </a:p>
        </p:txBody>
      </p:sp>
      <p:sp>
        <p:nvSpPr>
          <p:cNvPr id="323" name="Google Shape;323;g2b79b467cf4_0_131"/>
          <p:cNvSpPr/>
          <p:nvPr/>
        </p:nvSpPr>
        <p:spPr>
          <a:xfrm>
            <a:off x="7626391" y="3376850"/>
            <a:ext cx="1318372" cy="320804"/>
          </a:xfrm>
          <a:prstGeom prst="roundRect">
            <a:avLst>
              <a:gd name="adj" fmla="val 16667"/>
            </a:avLst>
          </a:prstGeom>
          <a:solidFill>
            <a:srgbClr val="BA45AA"/>
          </a:solidFill>
          <a:ln w="9525" cap="flat" cmpd="sng">
            <a:solidFill>
              <a:srgbClr val="BA45AA"/>
            </a:solidFill>
            <a:prstDash val="solid"/>
            <a:round/>
            <a:headEnd type="none" w="sm" len="sm"/>
            <a:tailEnd type="none" w="sm" len="sm"/>
          </a:ln>
        </p:spPr>
        <p:txBody>
          <a:bodyPr spcFirstLastPara="1" wrap="square" lIns="91321" tIns="89889" rIns="91321" bIns="89889" anchor="ctr" anchorCtr="0">
            <a:noAutofit/>
          </a:bodyPr>
          <a:lstStyle/>
          <a:p>
            <a:pPr algn="ctr">
              <a:buClr>
                <a:srgbClr val="000000"/>
              </a:buClr>
              <a:buSzPts val="800"/>
            </a:pPr>
            <a:r>
              <a:rPr lang="en-GB" sz="1065" dirty="0">
                <a:solidFill>
                  <a:schemeClr val="lt1"/>
                </a:solidFill>
                <a:latin typeface="Arial"/>
                <a:ea typeface="Arial"/>
                <a:cs typeface="Arial"/>
                <a:sym typeface="Arial"/>
              </a:rPr>
              <a:t>Infectious Disease</a:t>
            </a:r>
            <a:endParaRPr sz="1065" dirty="0">
              <a:solidFill>
                <a:schemeClr val="lt1"/>
              </a:solidFill>
              <a:latin typeface="Arial"/>
              <a:ea typeface="Arial"/>
              <a:cs typeface="Arial"/>
              <a:sym typeface="Arial"/>
            </a:endParaRPr>
          </a:p>
        </p:txBody>
      </p:sp>
      <p:sp>
        <p:nvSpPr>
          <p:cNvPr id="324" name="Google Shape;324;g2b79b467cf4_0_131"/>
          <p:cNvSpPr/>
          <p:nvPr/>
        </p:nvSpPr>
        <p:spPr>
          <a:xfrm>
            <a:off x="7626391" y="3781883"/>
            <a:ext cx="1318372" cy="208543"/>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COVID-19</a:t>
            </a:r>
            <a:endParaRPr sz="1065" dirty="0">
              <a:solidFill>
                <a:srgbClr val="000000"/>
              </a:solidFill>
              <a:latin typeface="Arial"/>
              <a:ea typeface="Arial"/>
              <a:cs typeface="Arial"/>
              <a:sym typeface="Arial"/>
            </a:endParaRPr>
          </a:p>
        </p:txBody>
      </p:sp>
      <p:sp>
        <p:nvSpPr>
          <p:cNvPr id="326" name="Google Shape;326;g2b79b467cf4_0_131"/>
          <p:cNvSpPr/>
          <p:nvPr/>
        </p:nvSpPr>
        <p:spPr>
          <a:xfrm>
            <a:off x="7642139" y="2999946"/>
            <a:ext cx="1318372" cy="320804"/>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chemeClr val="dk1"/>
                </a:solidFill>
                <a:latin typeface="Arial"/>
                <a:ea typeface="Arial"/>
                <a:cs typeface="Arial"/>
                <a:sym typeface="Arial"/>
              </a:rPr>
              <a:t>Epilepsy</a:t>
            </a:r>
            <a:endParaRPr sz="1065" dirty="0">
              <a:solidFill>
                <a:schemeClr val="dk1"/>
              </a:solidFill>
              <a:latin typeface="Arial"/>
              <a:ea typeface="Arial"/>
              <a:cs typeface="Arial"/>
              <a:sym typeface="Arial"/>
            </a:endParaRPr>
          </a:p>
        </p:txBody>
      </p:sp>
      <p:sp>
        <p:nvSpPr>
          <p:cNvPr id="327" name="Google Shape;327;g2b79b467cf4_0_131"/>
          <p:cNvSpPr/>
          <p:nvPr/>
        </p:nvSpPr>
        <p:spPr>
          <a:xfrm>
            <a:off x="4791443" y="3604980"/>
            <a:ext cx="1318372" cy="320804"/>
          </a:xfrm>
          <a:prstGeom prst="roundRect">
            <a:avLst>
              <a:gd name="adj" fmla="val 16667"/>
            </a:avLst>
          </a:prstGeom>
          <a:solidFill>
            <a:srgbClr val="BA45AA"/>
          </a:solidFill>
          <a:ln w="9525" cap="flat" cmpd="sng">
            <a:solidFill>
              <a:srgbClr val="BA45AA"/>
            </a:solidFill>
            <a:prstDash val="solid"/>
            <a:round/>
            <a:headEnd type="none" w="sm" len="sm"/>
            <a:tailEnd type="none" w="sm" len="sm"/>
          </a:ln>
        </p:spPr>
        <p:txBody>
          <a:bodyPr spcFirstLastPara="1" wrap="square" lIns="91321" tIns="89889" rIns="91321" bIns="89889" anchor="ctr" anchorCtr="0">
            <a:noAutofit/>
          </a:bodyPr>
          <a:lstStyle/>
          <a:p>
            <a:pPr algn="ctr">
              <a:buClr>
                <a:srgbClr val="000000"/>
              </a:buClr>
              <a:buSzPts val="800"/>
            </a:pPr>
            <a:r>
              <a:rPr lang="en-GB" sz="1065" dirty="0">
                <a:solidFill>
                  <a:schemeClr val="lt1"/>
                </a:solidFill>
                <a:latin typeface="Arial"/>
                <a:ea typeface="Arial"/>
                <a:cs typeface="Arial"/>
                <a:sym typeface="Arial"/>
              </a:rPr>
              <a:t>Maternal &amp; Child health</a:t>
            </a:r>
            <a:endParaRPr sz="1065" dirty="0">
              <a:solidFill>
                <a:schemeClr val="lt1"/>
              </a:solidFill>
              <a:latin typeface="Arial"/>
              <a:ea typeface="Arial"/>
              <a:cs typeface="Arial"/>
              <a:sym typeface="Arial"/>
            </a:endParaRPr>
          </a:p>
        </p:txBody>
      </p:sp>
      <p:sp>
        <p:nvSpPr>
          <p:cNvPr id="328" name="Google Shape;328;g2b79b467cf4_0_131"/>
          <p:cNvSpPr txBox="1"/>
          <p:nvPr/>
        </p:nvSpPr>
        <p:spPr>
          <a:xfrm>
            <a:off x="519185" y="5176210"/>
            <a:ext cx="8820710" cy="1250136"/>
          </a:xfrm>
          <a:prstGeom prst="rect">
            <a:avLst/>
          </a:prstGeom>
          <a:noFill/>
          <a:ln>
            <a:noFill/>
          </a:ln>
        </p:spPr>
        <p:txBody>
          <a:bodyPr spcFirstLastPara="1" wrap="square" lIns="121750" tIns="60858" rIns="121750" bIns="60858" anchor="t" anchorCtr="0">
            <a:spAutoFit/>
          </a:bodyPr>
          <a:lstStyle/>
          <a:p>
            <a:pPr>
              <a:buClr>
                <a:srgbClr val="000000"/>
              </a:buClr>
              <a:buSzPts val="1200"/>
            </a:pPr>
            <a:r>
              <a:rPr lang="en-GB" sz="1465" dirty="0">
                <a:solidFill>
                  <a:schemeClr val="accent2"/>
                </a:solidFill>
                <a:latin typeface="Arial"/>
                <a:ea typeface="Arial"/>
                <a:cs typeface="Arial"/>
                <a:sym typeface="Arial"/>
              </a:rPr>
              <a:t>In development:</a:t>
            </a:r>
            <a:endParaRPr sz="1465" b="1" dirty="0">
              <a:solidFill>
                <a:schemeClr val="accent2"/>
              </a:solidFill>
              <a:latin typeface="Arial"/>
              <a:ea typeface="Arial"/>
              <a:cs typeface="Arial"/>
              <a:sym typeface="Arial"/>
            </a:endParaRPr>
          </a:p>
          <a:p>
            <a:pPr marL="380533" indent="-372077">
              <a:buClr>
                <a:schemeClr val="accent2"/>
              </a:buClr>
              <a:buSzPts val="1300"/>
              <a:buFont typeface="Arial"/>
              <a:buChar char="•"/>
            </a:pPr>
            <a:r>
              <a:rPr lang="en-GB" sz="1465" b="1" dirty="0">
                <a:solidFill>
                  <a:schemeClr val="accent2"/>
                </a:solidFill>
                <a:latin typeface="Arial"/>
                <a:ea typeface="Arial"/>
                <a:cs typeface="Arial"/>
                <a:sym typeface="Arial"/>
              </a:rPr>
              <a:t>Kidney stones </a:t>
            </a:r>
            <a:endParaRPr sz="1465" b="1" dirty="0">
              <a:solidFill>
                <a:schemeClr val="accent2"/>
              </a:solidFill>
              <a:latin typeface="Arial"/>
              <a:ea typeface="Arial"/>
              <a:cs typeface="Arial"/>
              <a:sym typeface="Arial"/>
            </a:endParaRPr>
          </a:p>
          <a:p>
            <a:pPr marL="380533" indent="-372077">
              <a:buClr>
                <a:schemeClr val="accent2"/>
              </a:buClr>
              <a:buSzPts val="1300"/>
              <a:buFont typeface="Arial"/>
              <a:buChar char="•"/>
            </a:pPr>
            <a:r>
              <a:rPr lang="en-GB" sz="1465" b="1" dirty="0">
                <a:solidFill>
                  <a:schemeClr val="accent2"/>
                </a:solidFill>
                <a:latin typeface="Arial"/>
                <a:ea typeface="Arial"/>
                <a:cs typeface="Arial"/>
                <a:sym typeface="Arial"/>
              </a:rPr>
              <a:t>Liver Disease</a:t>
            </a:r>
            <a:endParaRPr sz="1465" b="1" dirty="0">
              <a:solidFill>
                <a:schemeClr val="accent2"/>
              </a:solidFill>
              <a:latin typeface="Arial"/>
              <a:ea typeface="Arial"/>
              <a:cs typeface="Arial"/>
              <a:sym typeface="Arial"/>
            </a:endParaRPr>
          </a:p>
          <a:p>
            <a:pPr marL="380533" indent="-355164">
              <a:buClr>
                <a:schemeClr val="accent2"/>
              </a:buClr>
              <a:buSzPts val="1100"/>
              <a:buFont typeface="Arial"/>
              <a:buChar char="•"/>
            </a:pPr>
            <a:r>
              <a:rPr lang="en-GB" sz="1465" b="1" dirty="0">
                <a:solidFill>
                  <a:schemeClr val="accent2"/>
                </a:solidFill>
                <a:latin typeface="Arial"/>
                <a:ea typeface="Arial"/>
                <a:cs typeface="Arial"/>
                <a:sym typeface="Arial"/>
              </a:rPr>
              <a:t>Bladder Cancer </a:t>
            </a:r>
          </a:p>
          <a:p>
            <a:pPr marL="380533" indent="-355164">
              <a:buClr>
                <a:schemeClr val="accent2"/>
              </a:buClr>
              <a:buSzPts val="1100"/>
              <a:buFont typeface="Arial"/>
              <a:buChar char="•"/>
            </a:pPr>
            <a:r>
              <a:rPr lang="en-GB" sz="1465" b="1" dirty="0">
                <a:solidFill>
                  <a:schemeClr val="accent2"/>
                </a:solidFill>
                <a:latin typeface="Arial"/>
                <a:ea typeface="Arial"/>
                <a:cs typeface="Arial"/>
                <a:sym typeface="Arial"/>
              </a:rPr>
              <a:t>Spinal Muscular Atrophy (SMA)</a:t>
            </a:r>
            <a:endParaRPr sz="1465" dirty="0">
              <a:solidFill>
                <a:schemeClr val="accent2"/>
              </a:solidFill>
              <a:latin typeface="Arial"/>
              <a:ea typeface="Arial"/>
              <a:cs typeface="Arial"/>
              <a:sym typeface="Arial"/>
            </a:endParaRPr>
          </a:p>
        </p:txBody>
      </p:sp>
      <p:sp>
        <p:nvSpPr>
          <p:cNvPr id="329" name="Google Shape;329;g2b79b467cf4_0_131"/>
          <p:cNvSpPr/>
          <p:nvPr/>
        </p:nvSpPr>
        <p:spPr>
          <a:xfrm>
            <a:off x="9562386" y="4118249"/>
            <a:ext cx="2109396" cy="2589603"/>
          </a:xfrm>
          <a:prstGeom prst="rect">
            <a:avLst/>
          </a:prstGeom>
          <a:solidFill>
            <a:srgbClr val="FFFFFF"/>
          </a:solidFill>
          <a:ln w="12700" cap="rnd" cmpd="sng">
            <a:solidFill>
              <a:schemeClr val="accent1"/>
            </a:solidFill>
            <a:prstDash val="solid"/>
            <a:round/>
            <a:headEnd type="none" w="sm" len="sm"/>
            <a:tailEnd type="none" w="sm" len="sm"/>
          </a:ln>
        </p:spPr>
        <p:txBody>
          <a:bodyPr spcFirstLastPara="1" wrap="square" lIns="91321" tIns="45644" rIns="91321" bIns="45644" anchor="ctr" anchorCtr="0">
            <a:noAutofit/>
          </a:bodyPr>
          <a:lstStyle/>
          <a:p>
            <a:pPr algn="ctr">
              <a:buClr>
                <a:srgbClr val="000000"/>
              </a:buClr>
              <a:buSzPts val="900"/>
            </a:pPr>
            <a:endParaRPr sz="1199" dirty="0">
              <a:solidFill>
                <a:srgbClr val="FFFFFF"/>
              </a:solidFill>
              <a:latin typeface="Trebuchet MS"/>
              <a:ea typeface="Trebuchet MS"/>
              <a:cs typeface="Trebuchet MS"/>
              <a:sym typeface="Trebuchet MS"/>
            </a:endParaRPr>
          </a:p>
        </p:txBody>
      </p:sp>
      <p:pic>
        <p:nvPicPr>
          <p:cNvPr id="330" name="Google Shape;330;g2b79b467cf4_0_131"/>
          <p:cNvPicPr preferRelativeResize="0"/>
          <p:nvPr/>
        </p:nvPicPr>
        <p:blipFill rotWithShape="1">
          <a:blip r:embed="rId3">
            <a:alphaModFix/>
          </a:blip>
          <a:srcRect/>
          <a:stretch/>
        </p:blipFill>
        <p:spPr>
          <a:xfrm>
            <a:off x="9968981" y="4723557"/>
            <a:ext cx="1527109" cy="167027"/>
          </a:xfrm>
          <a:prstGeom prst="rect">
            <a:avLst/>
          </a:prstGeom>
          <a:noFill/>
          <a:ln>
            <a:noFill/>
          </a:ln>
        </p:spPr>
      </p:pic>
      <p:pic>
        <p:nvPicPr>
          <p:cNvPr id="331" name="Google Shape;331;g2b79b467cf4_0_131"/>
          <p:cNvPicPr preferRelativeResize="0"/>
          <p:nvPr/>
        </p:nvPicPr>
        <p:blipFill rotWithShape="1">
          <a:blip r:embed="rId4">
            <a:alphaModFix/>
          </a:blip>
          <a:srcRect/>
          <a:stretch/>
        </p:blipFill>
        <p:spPr>
          <a:xfrm>
            <a:off x="9895542" y="5010686"/>
            <a:ext cx="927997" cy="400803"/>
          </a:xfrm>
          <a:prstGeom prst="rect">
            <a:avLst/>
          </a:prstGeom>
          <a:noFill/>
          <a:ln>
            <a:noFill/>
          </a:ln>
        </p:spPr>
      </p:pic>
      <p:pic>
        <p:nvPicPr>
          <p:cNvPr id="332" name="Google Shape;332;g2b79b467cf4_0_131"/>
          <p:cNvPicPr preferRelativeResize="0"/>
          <p:nvPr/>
        </p:nvPicPr>
        <p:blipFill rotWithShape="1">
          <a:blip r:embed="rId5">
            <a:alphaModFix/>
          </a:blip>
          <a:srcRect/>
          <a:stretch/>
        </p:blipFill>
        <p:spPr>
          <a:xfrm>
            <a:off x="9867507" y="5458332"/>
            <a:ext cx="1280303" cy="439509"/>
          </a:xfrm>
          <a:prstGeom prst="rect">
            <a:avLst/>
          </a:prstGeom>
          <a:noFill/>
          <a:ln>
            <a:noFill/>
          </a:ln>
        </p:spPr>
      </p:pic>
      <p:pic>
        <p:nvPicPr>
          <p:cNvPr id="333" name="Google Shape;333;g2b79b467cf4_0_131"/>
          <p:cNvPicPr preferRelativeResize="0"/>
          <p:nvPr/>
        </p:nvPicPr>
        <p:blipFill rotWithShape="1">
          <a:blip r:embed="rId6">
            <a:alphaModFix/>
          </a:blip>
          <a:srcRect/>
          <a:stretch/>
        </p:blipFill>
        <p:spPr>
          <a:xfrm>
            <a:off x="9787436" y="5898383"/>
            <a:ext cx="1674292" cy="249539"/>
          </a:xfrm>
          <a:prstGeom prst="rect">
            <a:avLst/>
          </a:prstGeom>
          <a:noFill/>
          <a:ln>
            <a:noFill/>
          </a:ln>
        </p:spPr>
      </p:pic>
      <p:pic>
        <p:nvPicPr>
          <p:cNvPr id="334" name="Google Shape;334;g2b79b467cf4_0_131"/>
          <p:cNvPicPr preferRelativeResize="0"/>
          <p:nvPr/>
        </p:nvPicPr>
        <p:blipFill rotWithShape="1">
          <a:blip r:embed="rId7">
            <a:alphaModFix/>
          </a:blip>
          <a:srcRect/>
          <a:stretch/>
        </p:blipFill>
        <p:spPr>
          <a:xfrm>
            <a:off x="9832642" y="6269287"/>
            <a:ext cx="1097063" cy="321001"/>
          </a:xfrm>
          <a:prstGeom prst="rect">
            <a:avLst/>
          </a:prstGeom>
          <a:noFill/>
          <a:ln>
            <a:noFill/>
          </a:ln>
        </p:spPr>
      </p:pic>
      <p:sp>
        <p:nvSpPr>
          <p:cNvPr id="335" name="Google Shape;335;g2b79b467cf4_0_131"/>
          <p:cNvSpPr txBox="1"/>
          <p:nvPr/>
        </p:nvSpPr>
        <p:spPr>
          <a:xfrm>
            <a:off x="9542645" y="4118249"/>
            <a:ext cx="2109396" cy="491980"/>
          </a:xfrm>
          <a:prstGeom prst="rect">
            <a:avLst/>
          </a:prstGeom>
          <a:noFill/>
          <a:ln>
            <a:noFill/>
          </a:ln>
        </p:spPr>
        <p:txBody>
          <a:bodyPr spcFirstLastPara="1" wrap="square" lIns="121750" tIns="60858" rIns="121750" bIns="60858" anchor="t" anchorCtr="0">
            <a:spAutoFit/>
          </a:bodyPr>
          <a:lstStyle/>
          <a:p>
            <a:pPr algn="ctr">
              <a:buClr>
                <a:srgbClr val="000000"/>
              </a:buClr>
              <a:buSzPts val="1000"/>
            </a:pPr>
            <a:r>
              <a:rPr lang="en-GB" sz="1199" b="1" dirty="0">
                <a:solidFill>
                  <a:srgbClr val="000000"/>
                </a:solidFill>
                <a:latin typeface="Arial"/>
                <a:ea typeface="Arial"/>
                <a:cs typeface="Arial"/>
                <a:sym typeface="Arial"/>
              </a:rPr>
              <a:t>Published in high impact journals, including:</a:t>
            </a:r>
            <a:endParaRPr sz="1065" dirty="0">
              <a:solidFill>
                <a:srgbClr val="000000"/>
              </a:solidFill>
              <a:latin typeface="Arial"/>
              <a:ea typeface="Arial"/>
              <a:cs typeface="Arial"/>
              <a:sym typeface="Arial"/>
            </a:endParaRPr>
          </a:p>
        </p:txBody>
      </p:sp>
      <p:sp>
        <p:nvSpPr>
          <p:cNvPr id="336" name="Google Shape;336;g2b79b467cf4_0_131"/>
          <p:cNvSpPr/>
          <p:nvPr/>
        </p:nvSpPr>
        <p:spPr>
          <a:xfrm>
            <a:off x="658878" y="1261975"/>
            <a:ext cx="11027985" cy="320804"/>
          </a:xfrm>
          <a:prstGeom prst="roundRect">
            <a:avLst>
              <a:gd name="adj" fmla="val 16667"/>
            </a:avLst>
          </a:prstGeom>
          <a:solidFill>
            <a:srgbClr val="BA45AA"/>
          </a:solidFill>
          <a:ln w="9525" cap="flat" cmpd="sng">
            <a:solidFill>
              <a:srgbClr val="BA45AA"/>
            </a:solidFill>
            <a:prstDash val="solid"/>
            <a:round/>
            <a:headEnd type="none" w="sm" len="sm"/>
            <a:tailEnd type="none" w="sm" len="sm"/>
          </a:ln>
        </p:spPr>
        <p:txBody>
          <a:bodyPr spcFirstLastPara="1" wrap="square" lIns="91321" tIns="89889" rIns="91321" bIns="89889" anchor="ctr" anchorCtr="0">
            <a:noAutofit/>
          </a:bodyPr>
          <a:lstStyle/>
          <a:p>
            <a:pPr algn="ctr">
              <a:buClr>
                <a:srgbClr val="000000"/>
              </a:buClr>
              <a:buSzPts val="800"/>
            </a:pPr>
            <a:r>
              <a:rPr lang="en-GB" sz="1731" b="1" dirty="0">
                <a:solidFill>
                  <a:schemeClr val="lt1"/>
                </a:solidFill>
                <a:latin typeface="Arial"/>
                <a:ea typeface="Arial"/>
                <a:cs typeface="Arial"/>
                <a:sym typeface="Arial"/>
              </a:rPr>
              <a:t>ICHOM Set Families </a:t>
            </a:r>
            <a:endParaRPr sz="1731" b="1" dirty="0">
              <a:solidFill>
                <a:schemeClr val="lt1"/>
              </a:solidFill>
              <a:latin typeface="Arial"/>
              <a:ea typeface="Arial"/>
              <a:cs typeface="Arial"/>
              <a:sym typeface="Arial"/>
            </a:endParaRPr>
          </a:p>
        </p:txBody>
      </p:sp>
      <p:sp>
        <p:nvSpPr>
          <p:cNvPr id="337" name="Google Shape;337;g2b79b467cf4_0_131"/>
          <p:cNvSpPr/>
          <p:nvPr/>
        </p:nvSpPr>
        <p:spPr>
          <a:xfrm>
            <a:off x="2044980" y="4994724"/>
            <a:ext cx="1318372" cy="320804"/>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Adult Obesity</a:t>
            </a:r>
            <a:endParaRPr sz="1065" dirty="0">
              <a:solidFill>
                <a:srgbClr val="000000"/>
              </a:solidFill>
              <a:latin typeface="Arial"/>
              <a:ea typeface="Arial"/>
              <a:cs typeface="Arial"/>
              <a:sym typeface="Arial"/>
            </a:endParaRPr>
          </a:p>
        </p:txBody>
      </p:sp>
      <p:sp>
        <p:nvSpPr>
          <p:cNvPr id="2" name="Title 1">
            <a:extLst>
              <a:ext uri="{FF2B5EF4-FFF2-40B4-BE49-F238E27FC236}">
                <a16:creationId xmlns:a16="http://schemas.microsoft.com/office/drawing/2014/main" id="{97BF4AA8-5620-3B38-1844-81CEC2F01B8A}"/>
              </a:ext>
            </a:extLst>
          </p:cNvPr>
          <p:cNvSpPr>
            <a:spLocks noGrp="1"/>
          </p:cNvSpPr>
          <p:nvPr>
            <p:ph type="title"/>
          </p:nvPr>
        </p:nvSpPr>
        <p:spPr>
          <a:xfrm>
            <a:off x="852015" y="260124"/>
            <a:ext cx="10515600" cy="1325563"/>
          </a:xfrm>
        </p:spPr>
        <p:txBody>
          <a:bodyPr>
            <a:normAutofit/>
          </a:bodyPr>
          <a:lstStyle/>
          <a:p>
            <a:r>
              <a:rPr lang="en-GB" sz="3100" dirty="0">
                <a:sym typeface="Arial"/>
              </a:rPr>
              <a:t>47 Sets address over 60% of global disease burden </a:t>
            </a:r>
            <a:endParaRPr lang="en-GB" sz="3100" dirty="0"/>
          </a:p>
        </p:txBody>
      </p:sp>
      <p:sp>
        <p:nvSpPr>
          <p:cNvPr id="3" name="Google Shape;337;g2b79b467cf4_0_131">
            <a:extLst>
              <a:ext uri="{FF2B5EF4-FFF2-40B4-BE49-F238E27FC236}">
                <a16:creationId xmlns:a16="http://schemas.microsoft.com/office/drawing/2014/main" id="{4E0BC406-EEA9-7DE8-26D5-EB8DCD3C10AB}"/>
              </a:ext>
            </a:extLst>
          </p:cNvPr>
          <p:cNvSpPr/>
          <p:nvPr/>
        </p:nvSpPr>
        <p:spPr>
          <a:xfrm>
            <a:off x="3411252" y="4765510"/>
            <a:ext cx="1318372" cy="320804"/>
          </a:xfrm>
          <a:prstGeom prst="rect">
            <a:avLst/>
          </a:prstGeom>
          <a:solidFill>
            <a:srgbClr val="D7D8DA"/>
          </a:solidFill>
          <a:ln>
            <a:noFill/>
          </a:ln>
        </p:spPr>
        <p:txBody>
          <a:bodyPr spcFirstLastPara="1" wrap="square" lIns="91321" tIns="91321" rIns="91321" bIns="91321" anchor="ctr" anchorCtr="0">
            <a:noAutofit/>
          </a:bodyPr>
          <a:lstStyle/>
          <a:p>
            <a:pPr algn="ctr">
              <a:buClr>
                <a:srgbClr val="000000"/>
              </a:buClr>
              <a:buSzPts val="800"/>
            </a:pPr>
            <a:r>
              <a:rPr lang="en-GB" sz="1065" dirty="0">
                <a:solidFill>
                  <a:srgbClr val="000000"/>
                </a:solidFill>
                <a:latin typeface="Arial"/>
                <a:ea typeface="Arial"/>
                <a:cs typeface="Arial"/>
                <a:sym typeface="Arial"/>
              </a:rPr>
              <a:t>Major Injury</a:t>
            </a:r>
            <a:endParaRPr sz="1065" dirty="0">
              <a:solidFill>
                <a:srgbClr val="000000"/>
              </a:solidFill>
              <a:latin typeface="Arial"/>
              <a:ea typeface="Arial"/>
              <a:cs typeface="Arial"/>
              <a:sym typeface="Arial"/>
            </a:endParaRPr>
          </a:p>
        </p:txBody>
      </p:sp>
      <p:sp>
        <p:nvSpPr>
          <p:cNvPr id="4" name="Rectangle 3">
            <a:extLst>
              <a:ext uri="{FF2B5EF4-FFF2-40B4-BE49-F238E27FC236}">
                <a16:creationId xmlns:a16="http://schemas.microsoft.com/office/drawing/2014/main" id="{42E3E846-608C-9C1B-F502-C0783949016E}"/>
              </a:ext>
            </a:extLst>
          </p:cNvPr>
          <p:cNvSpPr/>
          <p:nvPr/>
        </p:nvSpPr>
        <p:spPr>
          <a:xfrm>
            <a:off x="532892" y="1711704"/>
            <a:ext cx="1504113" cy="2114096"/>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334a23931fd_0_164"/>
          <p:cNvSpPr txBox="1">
            <a:spLocks noGrp="1"/>
          </p:cNvSpPr>
          <p:nvPr>
            <p:ph type="title"/>
          </p:nvPr>
        </p:nvSpPr>
        <p:spPr>
          <a:xfrm>
            <a:off x="838200" y="365125"/>
            <a:ext cx="10515600" cy="548135"/>
          </a:xfrm>
          <a:prstGeom prst="rect">
            <a:avLst/>
          </a:prstGeom>
          <a:noFill/>
          <a:ln>
            <a:noFill/>
          </a:ln>
        </p:spPr>
        <p:txBody>
          <a:bodyPr spcFirstLastPara="1" vert="horz" wrap="square" lIns="0" tIns="0" rIns="0" bIns="0" rtlCol="0" anchor="t" anchorCtr="0">
            <a:normAutofit/>
          </a:bodyPr>
          <a:lstStyle/>
          <a:p>
            <a:r>
              <a:rPr lang="en-GB" sz="3100" dirty="0"/>
              <a:t>12 Years of Evidence and Impact</a:t>
            </a:r>
            <a:endParaRPr sz="3100" dirty="0"/>
          </a:p>
        </p:txBody>
      </p:sp>
      <p:pic>
        <p:nvPicPr>
          <p:cNvPr id="343" name="Google Shape;343;g334a23931fd_0_164"/>
          <p:cNvPicPr preferRelativeResize="0"/>
          <p:nvPr/>
        </p:nvPicPr>
        <p:blipFill rotWithShape="1">
          <a:blip r:embed="rId3">
            <a:alphaModFix/>
          </a:blip>
          <a:srcRect/>
          <a:stretch/>
        </p:blipFill>
        <p:spPr>
          <a:xfrm>
            <a:off x="311957" y="1465433"/>
            <a:ext cx="2336301" cy="3117618"/>
          </a:xfrm>
          <a:prstGeom prst="rect">
            <a:avLst/>
          </a:prstGeom>
          <a:noFill/>
          <a:ln>
            <a:noFill/>
          </a:ln>
          <a:effectLst>
            <a:outerShdw blurRad="57150" dist="38100" dir="6000000" algn="bl" rotWithShape="0">
              <a:srgbClr val="000000">
                <a:alpha val="48627"/>
              </a:srgbClr>
            </a:outerShdw>
          </a:effectLst>
        </p:spPr>
      </p:pic>
      <p:sp>
        <p:nvSpPr>
          <p:cNvPr id="344" name="Google Shape;344;g334a23931fd_0_164"/>
          <p:cNvSpPr/>
          <p:nvPr/>
        </p:nvSpPr>
        <p:spPr>
          <a:xfrm>
            <a:off x="6675585" y="1818718"/>
            <a:ext cx="1660879" cy="1679927"/>
          </a:xfrm>
          <a:custGeom>
            <a:avLst/>
            <a:gdLst/>
            <a:ahLst/>
            <a:cxnLst/>
            <a:rect l="l" t="t" r="r" b="b"/>
            <a:pathLst>
              <a:path w="500380" h="499110" extrusionOk="0">
                <a:moveTo>
                  <a:pt x="441755" y="0"/>
                </a:moveTo>
                <a:lnTo>
                  <a:pt x="58037" y="0"/>
                </a:lnTo>
                <a:lnTo>
                  <a:pt x="27965" y="8374"/>
                </a:lnTo>
                <a:lnTo>
                  <a:pt x="7778" y="29687"/>
                </a:lnTo>
                <a:lnTo>
                  <a:pt x="567" y="58223"/>
                </a:lnTo>
                <a:lnTo>
                  <a:pt x="9421" y="88264"/>
                </a:lnTo>
                <a:lnTo>
                  <a:pt x="27534" y="122707"/>
                </a:lnTo>
                <a:lnTo>
                  <a:pt x="40995" y="159942"/>
                </a:lnTo>
                <a:lnTo>
                  <a:pt x="49639" y="199441"/>
                </a:lnTo>
                <a:lnTo>
                  <a:pt x="53300" y="240677"/>
                </a:lnTo>
                <a:lnTo>
                  <a:pt x="51174" y="285495"/>
                </a:lnTo>
                <a:lnTo>
                  <a:pt x="42713" y="329771"/>
                </a:lnTo>
                <a:lnTo>
                  <a:pt x="28334" y="372194"/>
                </a:lnTo>
                <a:lnTo>
                  <a:pt x="8456" y="411454"/>
                </a:lnTo>
                <a:lnTo>
                  <a:pt x="0" y="441251"/>
                </a:lnTo>
                <a:lnTo>
                  <a:pt x="7326" y="469433"/>
                </a:lnTo>
                <a:lnTo>
                  <a:pt x="27387" y="490428"/>
                </a:lnTo>
                <a:lnTo>
                  <a:pt x="57135" y="498665"/>
                </a:lnTo>
                <a:lnTo>
                  <a:pt x="442669" y="498665"/>
                </a:lnTo>
                <a:lnTo>
                  <a:pt x="472415" y="490428"/>
                </a:lnTo>
                <a:lnTo>
                  <a:pt x="492474" y="469433"/>
                </a:lnTo>
                <a:lnTo>
                  <a:pt x="499799" y="441251"/>
                </a:lnTo>
                <a:lnTo>
                  <a:pt x="491348" y="411454"/>
                </a:lnTo>
                <a:lnTo>
                  <a:pt x="471463" y="372194"/>
                </a:lnTo>
                <a:lnTo>
                  <a:pt x="457082" y="329771"/>
                </a:lnTo>
                <a:lnTo>
                  <a:pt x="448623" y="285495"/>
                </a:lnTo>
                <a:lnTo>
                  <a:pt x="446505" y="240677"/>
                </a:lnTo>
                <a:lnTo>
                  <a:pt x="450165" y="199441"/>
                </a:lnTo>
                <a:lnTo>
                  <a:pt x="458809" y="159942"/>
                </a:lnTo>
                <a:lnTo>
                  <a:pt x="472270" y="122707"/>
                </a:lnTo>
                <a:lnTo>
                  <a:pt x="490383" y="88264"/>
                </a:lnTo>
                <a:lnTo>
                  <a:pt x="499230" y="58223"/>
                </a:lnTo>
                <a:lnTo>
                  <a:pt x="492015" y="29687"/>
                </a:lnTo>
                <a:lnTo>
                  <a:pt x="471827" y="8374"/>
                </a:lnTo>
                <a:lnTo>
                  <a:pt x="441755" y="0"/>
                </a:lnTo>
                <a:close/>
              </a:path>
            </a:pathLst>
          </a:custGeom>
          <a:solidFill>
            <a:schemeClr val="accent2"/>
          </a:solidFill>
          <a:ln>
            <a:noFill/>
          </a:ln>
        </p:spPr>
        <p:txBody>
          <a:bodyPr spcFirstLastPara="1" wrap="square" lIns="0" tIns="0" rIns="0" bIns="0" anchor="t" anchorCtr="0">
            <a:noAutofit/>
          </a:bodyPr>
          <a:lstStyle/>
          <a:p>
            <a:pPr algn="ctr">
              <a:buClr>
                <a:schemeClr val="dk1"/>
              </a:buClr>
              <a:buSzPts val="2800"/>
            </a:pPr>
            <a:r>
              <a:rPr lang="en-GB" sz="3329" b="1" dirty="0">
                <a:solidFill>
                  <a:schemeClr val="lt1"/>
                </a:solidFill>
                <a:latin typeface="Arial"/>
                <a:ea typeface="Arial"/>
                <a:cs typeface="Arial"/>
                <a:sym typeface="Arial"/>
              </a:rPr>
              <a:t>46+</a:t>
            </a:r>
            <a:r>
              <a:rPr lang="en-GB" sz="2131" dirty="0">
                <a:solidFill>
                  <a:schemeClr val="lt1"/>
                </a:solidFill>
                <a:latin typeface="Arial"/>
                <a:ea typeface="Arial"/>
                <a:cs typeface="Arial"/>
                <a:sym typeface="Arial"/>
              </a:rPr>
              <a:t> </a:t>
            </a:r>
            <a:endParaRPr sz="2131" dirty="0">
              <a:solidFill>
                <a:schemeClr val="lt1"/>
              </a:solidFill>
              <a:latin typeface="Arial"/>
              <a:ea typeface="Arial"/>
              <a:cs typeface="Arial"/>
              <a:sym typeface="Arial"/>
            </a:endParaRPr>
          </a:p>
          <a:p>
            <a:pPr algn="ctr">
              <a:buClr>
                <a:schemeClr val="dk1"/>
              </a:buClr>
              <a:buSzPts val="2800"/>
            </a:pPr>
            <a:r>
              <a:rPr lang="en-GB" sz="1465" dirty="0">
                <a:solidFill>
                  <a:schemeClr val="lt1"/>
                </a:solidFill>
                <a:latin typeface="Arial"/>
                <a:ea typeface="Arial"/>
                <a:cs typeface="Arial"/>
                <a:sym typeface="Arial"/>
              </a:rPr>
              <a:t>Sets of </a:t>
            </a:r>
            <a:endParaRPr sz="1465" dirty="0">
              <a:solidFill>
                <a:schemeClr val="lt1"/>
              </a:solidFill>
              <a:latin typeface="Arial"/>
              <a:ea typeface="Arial"/>
              <a:cs typeface="Arial"/>
              <a:sym typeface="Arial"/>
            </a:endParaRPr>
          </a:p>
          <a:p>
            <a:pPr algn="ctr">
              <a:buClr>
                <a:schemeClr val="dk1"/>
              </a:buClr>
              <a:buSzPts val="2800"/>
            </a:pPr>
            <a:r>
              <a:rPr lang="en-GB" sz="1465" dirty="0">
                <a:solidFill>
                  <a:schemeClr val="lt1"/>
                </a:solidFill>
                <a:latin typeface="Arial"/>
                <a:ea typeface="Arial"/>
                <a:cs typeface="Arial"/>
                <a:sym typeface="Arial"/>
              </a:rPr>
              <a:t>Patient-</a:t>
            </a:r>
            <a:endParaRPr sz="1465" dirty="0">
              <a:solidFill>
                <a:schemeClr val="lt1"/>
              </a:solidFill>
              <a:latin typeface="Arial"/>
              <a:ea typeface="Arial"/>
              <a:cs typeface="Arial"/>
              <a:sym typeface="Arial"/>
            </a:endParaRPr>
          </a:p>
          <a:p>
            <a:pPr algn="ctr">
              <a:buClr>
                <a:schemeClr val="dk1"/>
              </a:buClr>
              <a:buSzPts val="2800"/>
            </a:pPr>
            <a:r>
              <a:rPr lang="en-GB" sz="1465" dirty="0">
                <a:solidFill>
                  <a:schemeClr val="lt1"/>
                </a:solidFill>
                <a:latin typeface="Arial"/>
                <a:ea typeface="Arial"/>
                <a:cs typeface="Arial"/>
                <a:sym typeface="Arial"/>
              </a:rPr>
              <a:t>Centered </a:t>
            </a:r>
            <a:endParaRPr sz="1465" dirty="0">
              <a:solidFill>
                <a:schemeClr val="lt1"/>
              </a:solidFill>
              <a:latin typeface="Arial"/>
              <a:ea typeface="Arial"/>
              <a:cs typeface="Arial"/>
              <a:sym typeface="Arial"/>
            </a:endParaRPr>
          </a:p>
          <a:p>
            <a:pPr algn="ctr">
              <a:buClr>
                <a:schemeClr val="dk1"/>
              </a:buClr>
              <a:buSzPts val="2800"/>
            </a:pPr>
            <a:r>
              <a:rPr lang="en-GB" sz="1465" dirty="0">
                <a:solidFill>
                  <a:schemeClr val="lt1"/>
                </a:solidFill>
                <a:latin typeface="Arial"/>
                <a:ea typeface="Arial"/>
                <a:cs typeface="Arial"/>
                <a:sym typeface="Arial"/>
              </a:rPr>
              <a:t>Outcome </a:t>
            </a:r>
            <a:endParaRPr sz="1465" dirty="0">
              <a:solidFill>
                <a:schemeClr val="lt1"/>
              </a:solidFill>
              <a:latin typeface="Arial"/>
              <a:ea typeface="Arial"/>
              <a:cs typeface="Arial"/>
              <a:sym typeface="Arial"/>
            </a:endParaRPr>
          </a:p>
          <a:p>
            <a:pPr algn="ctr">
              <a:buClr>
                <a:schemeClr val="dk1"/>
              </a:buClr>
              <a:buSzPts val="2800"/>
            </a:pPr>
            <a:r>
              <a:rPr lang="en-GB" sz="1465" dirty="0">
                <a:solidFill>
                  <a:schemeClr val="lt1"/>
                </a:solidFill>
                <a:latin typeface="Arial"/>
                <a:ea typeface="Arial"/>
                <a:cs typeface="Arial"/>
                <a:sym typeface="Arial"/>
              </a:rPr>
              <a:t>Measures</a:t>
            </a:r>
            <a:endParaRPr sz="932" dirty="0">
              <a:solidFill>
                <a:srgbClr val="000000"/>
              </a:solidFill>
              <a:latin typeface="Arial"/>
              <a:ea typeface="Arial"/>
              <a:cs typeface="Arial"/>
              <a:sym typeface="Arial"/>
            </a:endParaRPr>
          </a:p>
        </p:txBody>
      </p:sp>
      <p:sp>
        <p:nvSpPr>
          <p:cNvPr id="345" name="Google Shape;345;g334a23931fd_0_164"/>
          <p:cNvSpPr/>
          <p:nvPr/>
        </p:nvSpPr>
        <p:spPr>
          <a:xfrm>
            <a:off x="10145934" y="1818718"/>
            <a:ext cx="1663398" cy="1680825"/>
          </a:xfrm>
          <a:custGeom>
            <a:avLst/>
            <a:gdLst/>
            <a:ahLst/>
            <a:cxnLst/>
            <a:rect l="l" t="t" r="r" b="b"/>
            <a:pathLst>
              <a:path w="626110" h="624839" extrusionOk="0">
                <a:moveTo>
                  <a:pt x="553387" y="0"/>
                </a:moveTo>
                <a:lnTo>
                  <a:pt x="72718" y="0"/>
                </a:lnTo>
                <a:lnTo>
                  <a:pt x="35043" y="10490"/>
                </a:lnTo>
                <a:lnTo>
                  <a:pt x="9754" y="37188"/>
                </a:lnTo>
                <a:lnTo>
                  <a:pt x="719" y="72930"/>
                </a:lnTo>
                <a:lnTo>
                  <a:pt x="11808" y="110553"/>
                </a:lnTo>
                <a:lnTo>
                  <a:pt x="34498" y="153706"/>
                </a:lnTo>
                <a:lnTo>
                  <a:pt x="51358" y="200352"/>
                </a:lnTo>
                <a:lnTo>
                  <a:pt x="62181" y="249831"/>
                </a:lnTo>
                <a:lnTo>
                  <a:pt x="66761" y="301485"/>
                </a:lnTo>
                <a:lnTo>
                  <a:pt x="64103" y="357631"/>
                </a:lnTo>
                <a:lnTo>
                  <a:pt x="53506" y="413094"/>
                </a:lnTo>
                <a:lnTo>
                  <a:pt x="35493" y="466236"/>
                </a:lnTo>
                <a:lnTo>
                  <a:pt x="10589" y="515416"/>
                </a:lnTo>
                <a:lnTo>
                  <a:pt x="0" y="552738"/>
                </a:lnTo>
                <a:lnTo>
                  <a:pt x="9178" y="588041"/>
                </a:lnTo>
                <a:lnTo>
                  <a:pt x="34308" y="614343"/>
                </a:lnTo>
                <a:lnTo>
                  <a:pt x="71575" y="624662"/>
                </a:lnTo>
                <a:lnTo>
                  <a:pt x="554517" y="624662"/>
                </a:lnTo>
                <a:lnTo>
                  <a:pt x="591784" y="614343"/>
                </a:lnTo>
                <a:lnTo>
                  <a:pt x="616914" y="588041"/>
                </a:lnTo>
                <a:lnTo>
                  <a:pt x="626092" y="552738"/>
                </a:lnTo>
                <a:lnTo>
                  <a:pt x="615503" y="515416"/>
                </a:lnTo>
                <a:lnTo>
                  <a:pt x="590599" y="466236"/>
                </a:lnTo>
                <a:lnTo>
                  <a:pt x="572586" y="413094"/>
                </a:lnTo>
                <a:lnTo>
                  <a:pt x="561989" y="357631"/>
                </a:lnTo>
                <a:lnTo>
                  <a:pt x="559331" y="301485"/>
                </a:lnTo>
                <a:lnTo>
                  <a:pt x="563913" y="249831"/>
                </a:lnTo>
                <a:lnTo>
                  <a:pt x="574741" y="200352"/>
                </a:lnTo>
                <a:lnTo>
                  <a:pt x="591604" y="153706"/>
                </a:lnTo>
                <a:lnTo>
                  <a:pt x="614296" y="110553"/>
                </a:lnTo>
                <a:lnTo>
                  <a:pt x="625378" y="72930"/>
                </a:lnTo>
                <a:lnTo>
                  <a:pt x="616341" y="37188"/>
                </a:lnTo>
                <a:lnTo>
                  <a:pt x="591054" y="10490"/>
                </a:lnTo>
                <a:lnTo>
                  <a:pt x="553387" y="0"/>
                </a:lnTo>
                <a:close/>
              </a:path>
            </a:pathLst>
          </a:custGeom>
          <a:solidFill>
            <a:srgbClr val="36BC45"/>
          </a:solidFill>
          <a:ln>
            <a:noFill/>
          </a:ln>
        </p:spPr>
        <p:txBody>
          <a:bodyPr spcFirstLastPara="1" wrap="square" lIns="0" tIns="0" rIns="0" bIns="0" anchor="t" anchorCtr="0">
            <a:noAutofit/>
          </a:bodyPr>
          <a:lstStyle/>
          <a:p>
            <a:pPr algn="ctr">
              <a:buClr>
                <a:srgbClr val="000000"/>
              </a:buClr>
              <a:buSzPts val="1200"/>
            </a:pPr>
            <a:endParaRPr sz="1598" dirty="0">
              <a:solidFill>
                <a:srgbClr val="000000"/>
              </a:solidFill>
              <a:latin typeface="Arial"/>
              <a:ea typeface="Arial"/>
              <a:cs typeface="Arial"/>
              <a:sym typeface="Arial"/>
            </a:endParaRPr>
          </a:p>
        </p:txBody>
      </p:sp>
      <p:sp>
        <p:nvSpPr>
          <p:cNvPr id="346" name="Google Shape;346;g334a23931fd_0_164"/>
          <p:cNvSpPr/>
          <p:nvPr/>
        </p:nvSpPr>
        <p:spPr>
          <a:xfrm>
            <a:off x="8365366" y="1824784"/>
            <a:ext cx="1632189" cy="1595918"/>
          </a:xfrm>
          <a:custGeom>
            <a:avLst/>
            <a:gdLst/>
            <a:ahLst/>
            <a:cxnLst/>
            <a:rect l="l" t="t" r="r" b="b"/>
            <a:pathLst>
              <a:path w="573405" h="573405" extrusionOk="0">
                <a:moveTo>
                  <a:pt x="286524" y="0"/>
                </a:moveTo>
                <a:lnTo>
                  <a:pt x="240049" y="3750"/>
                </a:lnTo>
                <a:lnTo>
                  <a:pt x="195961" y="14607"/>
                </a:lnTo>
                <a:lnTo>
                  <a:pt x="154850" y="31981"/>
                </a:lnTo>
                <a:lnTo>
                  <a:pt x="117307" y="55282"/>
                </a:lnTo>
                <a:lnTo>
                  <a:pt x="83921" y="83921"/>
                </a:lnTo>
                <a:lnTo>
                  <a:pt x="55282" y="117307"/>
                </a:lnTo>
                <a:lnTo>
                  <a:pt x="31981" y="154850"/>
                </a:lnTo>
                <a:lnTo>
                  <a:pt x="14607" y="195961"/>
                </a:lnTo>
                <a:lnTo>
                  <a:pt x="3750" y="240049"/>
                </a:lnTo>
                <a:lnTo>
                  <a:pt x="0" y="286524"/>
                </a:lnTo>
                <a:lnTo>
                  <a:pt x="3750" y="333000"/>
                </a:lnTo>
                <a:lnTo>
                  <a:pt x="14607" y="377088"/>
                </a:lnTo>
                <a:lnTo>
                  <a:pt x="31981" y="418198"/>
                </a:lnTo>
                <a:lnTo>
                  <a:pt x="55282" y="455741"/>
                </a:lnTo>
                <a:lnTo>
                  <a:pt x="83921" y="489127"/>
                </a:lnTo>
                <a:lnTo>
                  <a:pt x="117307" y="517766"/>
                </a:lnTo>
                <a:lnTo>
                  <a:pt x="154850" y="541067"/>
                </a:lnTo>
                <a:lnTo>
                  <a:pt x="195961" y="558442"/>
                </a:lnTo>
                <a:lnTo>
                  <a:pt x="240049" y="569299"/>
                </a:lnTo>
                <a:lnTo>
                  <a:pt x="286524" y="573049"/>
                </a:lnTo>
                <a:lnTo>
                  <a:pt x="332996" y="569299"/>
                </a:lnTo>
                <a:lnTo>
                  <a:pt x="377081" y="558442"/>
                </a:lnTo>
                <a:lnTo>
                  <a:pt x="418190" y="541067"/>
                </a:lnTo>
                <a:lnTo>
                  <a:pt x="455731" y="517766"/>
                </a:lnTo>
                <a:lnTo>
                  <a:pt x="489116" y="489127"/>
                </a:lnTo>
                <a:lnTo>
                  <a:pt x="517754" y="455741"/>
                </a:lnTo>
                <a:lnTo>
                  <a:pt x="541055" y="418198"/>
                </a:lnTo>
                <a:lnTo>
                  <a:pt x="558429" y="377088"/>
                </a:lnTo>
                <a:lnTo>
                  <a:pt x="569286" y="333000"/>
                </a:lnTo>
                <a:lnTo>
                  <a:pt x="573036" y="286524"/>
                </a:lnTo>
                <a:lnTo>
                  <a:pt x="569286" y="240049"/>
                </a:lnTo>
                <a:lnTo>
                  <a:pt x="558429" y="195961"/>
                </a:lnTo>
                <a:lnTo>
                  <a:pt x="541055" y="154850"/>
                </a:lnTo>
                <a:lnTo>
                  <a:pt x="517754" y="117307"/>
                </a:lnTo>
                <a:lnTo>
                  <a:pt x="489116" y="83921"/>
                </a:lnTo>
                <a:lnTo>
                  <a:pt x="455731" y="55282"/>
                </a:lnTo>
                <a:lnTo>
                  <a:pt x="418190" y="31981"/>
                </a:lnTo>
                <a:lnTo>
                  <a:pt x="377081" y="14607"/>
                </a:lnTo>
                <a:lnTo>
                  <a:pt x="332996" y="3750"/>
                </a:lnTo>
                <a:lnTo>
                  <a:pt x="286524" y="0"/>
                </a:lnTo>
                <a:close/>
              </a:path>
            </a:pathLst>
          </a:custGeom>
          <a:solidFill>
            <a:srgbClr val="FD5000"/>
          </a:solidFill>
          <a:ln>
            <a:noFill/>
          </a:ln>
        </p:spPr>
        <p:txBody>
          <a:bodyPr spcFirstLastPara="1" wrap="square" lIns="0" tIns="0" rIns="0" bIns="0" anchor="t" anchorCtr="0">
            <a:noAutofit/>
          </a:bodyPr>
          <a:lstStyle/>
          <a:p>
            <a:pPr algn="ctr">
              <a:buClr>
                <a:srgbClr val="000000"/>
              </a:buClr>
              <a:buSzPts val="1200"/>
            </a:pPr>
            <a:endParaRPr sz="1598" dirty="0">
              <a:solidFill>
                <a:srgbClr val="000000"/>
              </a:solidFill>
              <a:latin typeface="Arial"/>
              <a:ea typeface="Arial"/>
              <a:cs typeface="Arial"/>
              <a:sym typeface="Arial"/>
            </a:endParaRPr>
          </a:p>
        </p:txBody>
      </p:sp>
      <p:sp>
        <p:nvSpPr>
          <p:cNvPr id="347" name="Google Shape;347;g334a23931fd_0_164"/>
          <p:cNvSpPr txBox="1"/>
          <p:nvPr/>
        </p:nvSpPr>
        <p:spPr>
          <a:xfrm>
            <a:off x="8311285" y="2026869"/>
            <a:ext cx="1736656" cy="963135"/>
          </a:xfrm>
          <a:prstGeom prst="rect">
            <a:avLst/>
          </a:prstGeom>
          <a:noFill/>
          <a:ln>
            <a:noFill/>
          </a:ln>
        </p:spPr>
        <p:txBody>
          <a:bodyPr spcFirstLastPara="1" wrap="square" lIns="121750" tIns="60858" rIns="121750" bIns="60858" anchor="t" anchorCtr="0">
            <a:spAutoFit/>
          </a:bodyPr>
          <a:lstStyle/>
          <a:p>
            <a:pPr algn="ctr">
              <a:buClr>
                <a:srgbClr val="000000"/>
              </a:buClr>
              <a:buSzPts val="2800"/>
            </a:pPr>
            <a:r>
              <a:rPr lang="en-GB" sz="3329" b="1" dirty="0">
                <a:solidFill>
                  <a:schemeClr val="lt1"/>
                </a:solidFill>
                <a:latin typeface="Arial"/>
                <a:ea typeface="Arial"/>
                <a:cs typeface="Arial"/>
                <a:sym typeface="Arial"/>
              </a:rPr>
              <a:t>500+ </a:t>
            </a:r>
            <a:r>
              <a:rPr lang="en-GB" sz="2131" dirty="0">
                <a:solidFill>
                  <a:schemeClr val="lt1"/>
                </a:solidFill>
                <a:latin typeface="Arial"/>
                <a:ea typeface="Arial"/>
                <a:cs typeface="Arial"/>
                <a:sym typeface="Arial"/>
              </a:rPr>
              <a:t>Hospitals</a:t>
            </a:r>
            <a:endParaRPr sz="2663" dirty="0">
              <a:solidFill>
                <a:schemeClr val="lt1"/>
              </a:solidFill>
              <a:latin typeface="Arial"/>
              <a:ea typeface="Arial"/>
              <a:cs typeface="Arial"/>
              <a:sym typeface="Arial"/>
            </a:endParaRPr>
          </a:p>
        </p:txBody>
      </p:sp>
      <p:sp>
        <p:nvSpPr>
          <p:cNvPr id="348" name="Google Shape;348;g334a23931fd_0_164"/>
          <p:cNvSpPr txBox="1"/>
          <p:nvPr/>
        </p:nvSpPr>
        <p:spPr>
          <a:xfrm>
            <a:off x="10137830" y="2026868"/>
            <a:ext cx="1736656" cy="1167934"/>
          </a:xfrm>
          <a:prstGeom prst="rect">
            <a:avLst/>
          </a:prstGeom>
          <a:noFill/>
          <a:ln>
            <a:noFill/>
          </a:ln>
        </p:spPr>
        <p:txBody>
          <a:bodyPr spcFirstLastPara="1" wrap="square" lIns="121750" tIns="60858" rIns="121750" bIns="60858" anchor="t" anchorCtr="0">
            <a:spAutoFit/>
          </a:bodyPr>
          <a:lstStyle/>
          <a:p>
            <a:pPr algn="ctr">
              <a:buClr>
                <a:srgbClr val="000000"/>
              </a:buClr>
              <a:buSzPts val="2800"/>
            </a:pPr>
            <a:r>
              <a:rPr lang="en-GB" sz="3329" b="1" dirty="0">
                <a:solidFill>
                  <a:schemeClr val="lt1"/>
                </a:solidFill>
                <a:latin typeface="Arial"/>
                <a:ea typeface="Arial"/>
                <a:cs typeface="Arial"/>
                <a:sym typeface="Arial"/>
              </a:rPr>
              <a:t>30,000</a:t>
            </a:r>
            <a:r>
              <a:rPr lang="en-GB" sz="2131" dirty="0">
                <a:solidFill>
                  <a:schemeClr val="lt1"/>
                </a:solidFill>
                <a:latin typeface="Arial"/>
                <a:ea typeface="Arial"/>
                <a:cs typeface="Arial"/>
                <a:sym typeface="Arial"/>
              </a:rPr>
              <a:t> </a:t>
            </a:r>
            <a:br>
              <a:rPr lang="en-GB" sz="2131" dirty="0">
                <a:solidFill>
                  <a:schemeClr val="lt1"/>
                </a:solidFill>
                <a:latin typeface="Arial"/>
                <a:ea typeface="Arial"/>
                <a:cs typeface="Arial"/>
                <a:sym typeface="Arial"/>
              </a:rPr>
            </a:br>
            <a:r>
              <a:rPr lang="en-GB" sz="1731" dirty="0">
                <a:solidFill>
                  <a:schemeClr val="lt1"/>
                </a:solidFill>
                <a:latin typeface="Arial"/>
                <a:ea typeface="Arial"/>
                <a:cs typeface="Arial"/>
                <a:sym typeface="Arial"/>
              </a:rPr>
              <a:t>Member Network</a:t>
            </a:r>
            <a:endParaRPr sz="2264" dirty="0">
              <a:solidFill>
                <a:schemeClr val="lt1"/>
              </a:solidFill>
              <a:latin typeface="Arial"/>
              <a:ea typeface="Arial"/>
              <a:cs typeface="Arial"/>
              <a:sym typeface="Arial"/>
            </a:endParaRPr>
          </a:p>
        </p:txBody>
      </p:sp>
      <p:pic>
        <p:nvPicPr>
          <p:cNvPr id="349" name="Google Shape;349;g334a23931fd_0_164"/>
          <p:cNvPicPr preferRelativeResize="0"/>
          <p:nvPr/>
        </p:nvPicPr>
        <p:blipFill rotWithShape="1">
          <a:blip r:embed="rId4">
            <a:alphaModFix/>
          </a:blip>
          <a:srcRect l="28631" t="20596" r="31631" b="1739"/>
          <a:stretch/>
        </p:blipFill>
        <p:spPr>
          <a:xfrm>
            <a:off x="1070172" y="2566134"/>
            <a:ext cx="2205144" cy="2802299"/>
          </a:xfrm>
          <a:prstGeom prst="rect">
            <a:avLst/>
          </a:prstGeom>
          <a:noFill/>
          <a:ln>
            <a:noFill/>
          </a:ln>
          <a:effectLst>
            <a:outerShdw blurRad="57150" dist="57150" dir="5400000" algn="bl" rotWithShape="0">
              <a:srgbClr val="000000">
                <a:alpha val="48627"/>
              </a:srgbClr>
            </a:outerShdw>
          </a:effectLst>
        </p:spPr>
      </p:pic>
      <p:pic>
        <p:nvPicPr>
          <p:cNvPr id="350" name="Google Shape;350;g334a23931fd_0_164"/>
          <p:cNvPicPr preferRelativeResize="0"/>
          <p:nvPr/>
        </p:nvPicPr>
        <p:blipFill rotWithShape="1">
          <a:blip r:embed="rId5">
            <a:alphaModFix/>
          </a:blip>
          <a:srcRect t="5705" b="5703"/>
          <a:stretch/>
        </p:blipFill>
        <p:spPr>
          <a:xfrm>
            <a:off x="2725062" y="3348333"/>
            <a:ext cx="2205146" cy="2965799"/>
          </a:xfrm>
          <a:prstGeom prst="rect">
            <a:avLst/>
          </a:prstGeom>
          <a:noFill/>
          <a:ln>
            <a:noFill/>
          </a:ln>
          <a:effectLst>
            <a:outerShdw blurRad="57150" dist="19050" dir="5400000" algn="bl" rotWithShape="0">
              <a:srgbClr val="000000">
                <a:alpha val="48627"/>
              </a:srgbClr>
            </a:outerShdw>
          </a:effectLst>
        </p:spPr>
      </p:pic>
      <p:sp>
        <p:nvSpPr>
          <p:cNvPr id="351" name="Google Shape;351;g334a23931fd_0_164"/>
          <p:cNvSpPr/>
          <p:nvPr/>
        </p:nvSpPr>
        <p:spPr>
          <a:xfrm>
            <a:off x="5016700" y="1824784"/>
            <a:ext cx="1632189" cy="1595918"/>
          </a:xfrm>
          <a:custGeom>
            <a:avLst/>
            <a:gdLst/>
            <a:ahLst/>
            <a:cxnLst/>
            <a:rect l="l" t="t" r="r" b="b"/>
            <a:pathLst>
              <a:path w="573405" h="573405" extrusionOk="0">
                <a:moveTo>
                  <a:pt x="286524" y="0"/>
                </a:moveTo>
                <a:lnTo>
                  <a:pt x="240049" y="3750"/>
                </a:lnTo>
                <a:lnTo>
                  <a:pt x="195961" y="14607"/>
                </a:lnTo>
                <a:lnTo>
                  <a:pt x="154850" y="31981"/>
                </a:lnTo>
                <a:lnTo>
                  <a:pt x="117307" y="55282"/>
                </a:lnTo>
                <a:lnTo>
                  <a:pt x="83921" y="83921"/>
                </a:lnTo>
                <a:lnTo>
                  <a:pt x="55282" y="117307"/>
                </a:lnTo>
                <a:lnTo>
                  <a:pt x="31981" y="154850"/>
                </a:lnTo>
                <a:lnTo>
                  <a:pt x="14607" y="195961"/>
                </a:lnTo>
                <a:lnTo>
                  <a:pt x="3750" y="240049"/>
                </a:lnTo>
                <a:lnTo>
                  <a:pt x="0" y="286524"/>
                </a:lnTo>
                <a:lnTo>
                  <a:pt x="3750" y="333000"/>
                </a:lnTo>
                <a:lnTo>
                  <a:pt x="14607" y="377088"/>
                </a:lnTo>
                <a:lnTo>
                  <a:pt x="31981" y="418198"/>
                </a:lnTo>
                <a:lnTo>
                  <a:pt x="55282" y="455741"/>
                </a:lnTo>
                <a:lnTo>
                  <a:pt x="83921" y="489127"/>
                </a:lnTo>
                <a:lnTo>
                  <a:pt x="117307" y="517766"/>
                </a:lnTo>
                <a:lnTo>
                  <a:pt x="154850" y="541067"/>
                </a:lnTo>
                <a:lnTo>
                  <a:pt x="195961" y="558442"/>
                </a:lnTo>
                <a:lnTo>
                  <a:pt x="240049" y="569299"/>
                </a:lnTo>
                <a:lnTo>
                  <a:pt x="286524" y="573049"/>
                </a:lnTo>
                <a:lnTo>
                  <a:pt x="332996" y="569299"/>
                </a:lnTo>
                <a:lnTo>
                  <a:pt x="377081" y="558442"/>
                </a:lnTo>
                <a:lnTo>
                  <a:pt x="418190" y="541067"/>
                </a:lnTo>
                <a:lnTo>
                  <a:pt x="455731" y="517766"/>
                </a:lnTo>
                <a:lnTo>
                  <a:pt x="489116" y="489127"/>
                </a:lnTo>
                <a:lnTo>
                  <a:pt x="517754" y="455741"/>
                </a:lnTo>
                <a:lnTo>
                  <a:pt x="541055" y="418198"/>
                </a:lnTo>
                <a:lnTo>
                  <a:pt x="558429" y="377088"/>
                </a:lnTo>
                <a:lnTo>
                  <a:pt x="569286" y="333000"/>
                </a:lnTo>
                <a:lnTo>
                  <a:pt x="573036" y="286524"/>
                </a:lnTo>
                <a:lnTo>
                  <a:pt x="569286" y="240049"/>
                </a:lnTo>
                <a:lnTo>
                  <a:pt x="558429" y="195961"/>
                </a:lnTo>
                <a:lnTo>
                  <a:pt x="541055" y="154850"/>
                </a:lnTo>
                <a:lnTo>
                  <a:pt x="517754" y="117307"/>
                </a:lnTo>
                <a:lnTo>
                  <a:pt x="489116" y="83921"/>
                </a:lnTo>
                <a:lnTo>
                  <a:pt x="455731" y="55282"/>
                </a:lnTo>
                <a:lnTo>
                  <a:pt x="418190" y="31981"/>
                </a:lnTo>
                <a:lnTo>
                  <a:pt x="377081" y="14607"/>
                </a:lnTo>
                <a:lnTo>
                  <a:pt x="332996" y="3750"/>
                </a:lnTo>
                <a:lnTo>
                  <a:pt x="286524" y="0"/>
                </a:lnTo>
                <a:close/>
              </a:path>
            </a:pathLst>
          </a:custGeom>
          <a:solidFill>
            <a:schemeClr val="accent1"/>
          </a:solidFill>
          <a:ln>
            <a:noFill/>
          </a:ln>
        </p:spPr>
        <p:txBody>
          <a:bodyPr spcFirstLastPara="1" wrap="square" lIns="0" tIns="0" rIns="0" bIns="0" anchor="t" anchorCtr="0">
            <a:noAutofit/>
          </a:bodyPr>
          <a:lstStyle/>
          <a:p>
            <a:pPr algn="ctr">
              <a:buClr>
                <a:srgbClr val="000000"/>
              </a:buClr>
              <a:buSzPts val="1200"/>
            </a:pPr>
            <a:endParaRPr sz="1598" dirty="0">
              <a:solidFill>
                <a:srgbClr val="000000"/>
              </a:solidFill>
              <a:latin typeface="Arial"/>
              <a:ea typeface="Arial"/>
              <a:cs typeface="Arial"/>
              <a:sym typeface="Arial"/>
            </a:endParaRPr>
          </a:p>
        </p:txBody>
      </p:sp>
      <p:sp>
        <p:nvSpPr>
          <p:cNvPr id="352" name="Google Shape;352;g334a23931fd_0_164"/>
          <p:cNvSpPr txBox="1"/>
          <p:nvPr/>
        </p:nvSpPr>
        <p:spPr>
          <a:xfrm>
            <a:off x="4964450" y="1980569"/>
            <a:ext cx="1736656" cy="963135"/>
          </a:xfrm>
          <a:prstGeom prst="rect">
            <a:avLst/>
          </a:prstGeom>
          <a:noFill/>
          <a:ln>
            <a:noFill/>
          </a:ln>
        </p:spPr>
        <p:txBody>
          <a:bodyPr spcFirstLastPara="1" wrap="square" lIns="121750" tIns="60858" rIns="121750" bIns="60858" anchor="t" anchorCtr="0">
            <a:spAutoFit/>
          </a:bodyPr>
          <a:lstStyle/>
          <a:p>
            <a:pPr algn="ctr">
              <a:buClr>
                <a:srgbClr val="000000"/>
              </a:buClr>
              <a:buSzPts val="2800"/>
            </a:pPr>
            <a:r>
              <a:rPr lang="en-GB" sz="3329" b="1" dirty="0">
                <a:solidFill>
                  <a:schemeClr val="lt1"/>
                </a:solidFill>
                <a:latin typeface="Arial"/>
                <a:ea typeface="Arial"/>
                <a:cs typeface="Arial"/>
                <a:sym typeface="Arial"/>
              </a:rPr>
              <a:t>60+ </a:t>
            </a:r>
            <a:r>
              <a:rPr lang="en-GB" sz="2131" dirty="0">
                <a:solidFill>
                  <a:schemeClr val="lt1"/>
                </a:solidFill>
                <a:latin typeface="Arial"/>
                <a:ea typeface="Arial"/>
                <a:cs typeface="Arial"/>
                <a:sym typeface="Arial"/>
              </a:rPr>
              <a:t>Countries</a:t>
            </a:r>
            <a:endParaRPr sz="2663" dirty="0">
              <a:solidFill>
                <a:schemeClr val="lt1"/>
              </a:solidFill>
              <a:latin typeface="Arial"/>
              <a:ea typeface="Arial"/>
              <a:cs typeface="Arial"/>
              <a:sym typeface="Arial"/>
            </a:endParaRPr>
          </a:p>
        </p:txBody>
      </p:sp>
      <p:pic>
        <p:nvPicPr>
          <p:cNvPr id="353" name="Google Shape;353;g334a23931fd_0_164"/>
          <p:cNvPicPr preferRelativeResize="0"/>
          <p:nvPr/>
        </p:nvPicPr>
        <p:blipFill rotWithShape="1">
          <a:blip r:embed="rId6">
            <a:alphaModFix/>
          </a:blip>
          <a:srcRect l="6438" r="3760"/>
          <a:stretch/>
        </p:blipFill>
        <p:spPr>
          <a:xfrm>
            <a:off x="5140014" y="4036084"/>
            <a:ext cx="3864931" cy="2278054"/>
          </a:xfrm>
          <a:prstGeom prst="rect">
            <a:avLst/>
          </a:prstGeom>
          <a:noFill/>
          <a:ln>
            <a:noFill/>
          </a:ln>
        </p:spPr>
      </p:pic>
      <p:pic>
        <p:nvPicPr>
          <p:cNvPr id="354" name="Google Shape;354;g334a23931fd_0_164"/>
          <p:cNvPicPr preferRelativeResize="0"/>
          <p:nvPr/>
        </p:nvPicPr>
        <p:blipFill rotWithShape="1">
          <a:blip r:embed="rId7">
            <a:alphaModFix/>
          </a:blip>
          <a:srcRect/>
          <a:stretch/>
        </p:blipFill>
        <p:spPr>
          <a:xfrm>
            <a:off x="9273012" y="4006954"/>
            <a:ext cx="2336314" cy="233631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66"/>
          <p:cNvSpPr txBox="1">
            <a:spLocks noGrp="1"/>
          </p:cNvSpPr>
          <p:nvPr>
            <p:ph type="title" idx="4294967295"/>
          </p:nvPr>
        </p:nvSpPr>
        <p:spPr>
          <a:xfrm>
            <a:off x="497711" y="284636"/>
            <a:ext cx="10515600" cy="446425"/>
          </a:xfrm>
          <a:prstGeom prst="rect">
            <a:avLst/>
          </a:prstGeom>
          <a:noFill/>
          <a:ln>
            <a:noFill/>
          </a:ln>
        </p:spPr>
        <p:txBody>
          <a:bodyPr spcFirstLastPara="1" vert="horz" wrap="square" lIns="0" tIns="16912" rIns="0" bIns="0" rtlCol="0" anchor="t" anchorCtr="0">
            <a:spAutoFit/>
          </a:bodyPr>
          <a:lstStyle/>
          <a:p>
            <a:pPr marL="16913" marR="6765"/>
            <a:r>
              <a:rPr lang="en-GB" sz="3100" dirty="0">
                <a:sym typeface="Arial"/>
              </a:rPr>
              <a:t>Example of ICHOM Set – Breast Cancer </a:t>
            </a:r>
            <a:endParaRPr sz="3100" dirty="0"/>
          </a:p>
        </p:txBody>
      </p:sp>
      <p:sp>
        <p:nvSpPr>
          <p:cNvPr id="770" name="Google Shape;770;p66"/>
          <p:cNvSpPr txBox="1"/>
          <p:nvPr/>
        </p:nvSpPr>
        <p:spPr>
          <a:xfrm>
            <a:off x="6096000" y="1054811"/>
            <a:ext cx="5689429" cy="2476084"/>
          </a:xfrm>
          <a:prstGeom prst="rect">
            <a:avLst/>
          </a:prstGeom>
          <a:noFill/>
          <a:ln>
            <a:noFill/>
          </a:ln>
        </p:spPr>
        <p:txBody>
          <a:bodyPr spcFirstLastPara="1" wrap="square" lIns="0" tIns="16912" rIns="0" bIns="0" anchor="t" anchorCtr="0">
            <a:spAutoFit/>
          </a:bodyPr>
          <a:lstStyle/>
          <a:p>
            <a:pPr marL="270584">
              <a:buClr>
                <a:srgbClr val="000000"/>
              </a:buClr>
              <a:buSzPts val="1200"/>
            </a:pPr>
            <a:r>
              <a:rPr lang="en-GB" sz="1598" b="1" u="sng" dirty="0">
                <a:solidFill>
                  <a:srgbClr val="BA45AA"/>
                </a:solidFill>
                <a:latin typeface="Arial"/>
                <a:ea typeface="Arial"/>
                <a:cs typeface="Arial"/>
                <a:sym typeface="Arial"/>
              </a:rPr>
              <a:t>Patient-reported outcome measures (PROMs)</a:t>
            </a:r>
            <a:endParaRPr sz="1598" b="1" dirty="0">
              <a:solidFill>
                <a:srgbClr val="BA45AA"/>
              </a:solidFill>
              <a:latin typeface="Arial"/>
              <a:ea typeface="Arial"/>
              <a:cs typeface="Arial"/>
              <a:sym typeface="Arial"/>
            </a:endParaRPr>
          </a:p>
          <a:p>
            <a:pPr marL="295952" indent="-228319">
              <a:buClr>
                <a:srgbClr val="000000"/>
              </a:buClr>
              <a:buSzPts val="1200"/>
              <a:buFont typeface="Noto Sans Symbols"/>
              <a:buChar char="❑"/>
            </a:pPr>
            <a:r>
              <a:rPr lang="en-GB" sz="1598" dirty="0">
                <a:solidFill>
                  <a:schemeClr val="dk2"/>
                </a:solidFill>
                <a:latin typeface="Arial"/>
                <a:ea typeface="Arial"/>
                <a:cs typeface="Arial"/>
                <a:sym typeface="Arial"/>
              </a:rPr>
              <a:t>Tracked via European Organization for Research and Treatment of Cancer Quality-of-Life Questionnaire Core (</a:t>
            </a:r>
            <a:r>
              <a:rPr lang="en-GB" sz="1598" b="1" dirty="0">
                <a:solidFill>
                  <a:schemeClr val="dk2"/>
                </a:solidFill>
                <a:latin typeface="Arial"/>
                <a:ea typeface="Arial"/>
                <a:cs typeface="Arial"/>
                <a:sym typeface="Arial"/>
              </a:rPr>
              <a:t>EORTC QLQ-C30</a:t>
            </a:r>
            <a:r>
              <a:rPr lang="en-GB" sz="1598" dirty="0">
                <a:solidFill>
                  <a:schemeClr val="dk2"/>
                </a:solidFill>
                <a:latin typeface="Arial"/>
                <a:ea typeface="Arial"/>
                <a:cs typeface="Arial"/>
                <a:sym typeface="Arial"/>
              </a:rPr>
              <a:t>)</a:t>
            </a:r>
            <a:endParaRPr sz="1864" dirty="0">
              <a:solidFill>
                <a:srgbClr val="000000"/>
              </a:solidFill>
              <a:latin typeface="Arial"/>
              <a:ea typeface="Arial"/>
              <a:cs typeface="Arial"/>
              <a:sym typeface="Arial"/>
            </a:endParaRPr>
          </a:p>
          <a:p>
            <a:pPr marL="295952" indent="-228319">
              <a:buClr>
                <a:srgbClr val="000000"/>
              </a:buClr>
              <a:buSzPts val="1200"/>
              <a:buFont typeface="Noto Sans Symbols"/>
              <a:buChar char="❑"/>
            </a:pPr>
            <a:r>
              <a:rPr lang="en-GB" sz="1598" dirty="0">
                <a:solidFill>
                  <a:schemeClr val="dk2"/>
                </a:solidFill>
                <a:latin typeface="Arial"/>
                <a:ea typeface="Arial"/>
                <a:cs typeface="Arial"/>
                <a:sym typeface="Arial"/>
              </a:rPr>
              <a:t>European Organization for Research and Treatment of Cancer Quality-of-Life Questionnaire –Breast Cancer Module (EORTC QLQ-BR45) </a:t>
            </a:r>
            <a:endParaRPr sz="1864" dirty="0">
              <a:solidFill>
                <a:srgbClr val="000000"/>
              </a:solidFill>
              <a:latin typeface="Arial"/>
              <a:ea typeface="Arial"/>
              <a:cs typeface="Arial"/>
              <a:sym typeface="Arial"/>
            </a:endParaRPr>
          </a:p>
          <a:p>
            <a:pPr marL="295952" indent="-228319">
              <a:buClr>
                <a:srgbClr val="000000"/>
              </a:buClr>
              <a:buSzPts val="1200"/>
              <a:buFont typeface="Noto Sans Symbols"/>
              <a:buChar char="❑"/>
            </a:pPr>
            <a:r>
              <a:rPr lang="en-GB" sz="1598" dirty="0">
                <a:solidFill>
                  <a:schemeClr val="dk2"/>
                </a:solidFill>
                <a:latin typeface="Arial"/>
                <a:ea typeface="Arial"/>
                <a:cs typeface="Arial"/>
                <a:sym typeface="Arial"/>
              </a:rPr>
              <a:t>Subscale within BREAST Q Version 2.0 (</a:t>
            </a:r>
            <a:r>
              <a:rPr lang="en-GB" sz="1598" b="1" dirty="0">
                <a:solidFill>
                  <a:schemeClr val="dk2"/>
                </a:solidFill>
                <a:latin typeface="Arial"/>
                <a:ea typeface="Arial"/>
                <a:cs typeface="Arial"/>
                <a:sym typeface="Arial"/>
              </a:rPr>
              <a:t>BREAST Q</a:t>
            </a:r>
            <a:r>
              <a:rPr lang="en-GB" sz="1598" dirty="0">
                <a:solidFill>
                  <a:schemeClr val="dk2"/>
                </a:solidFill>
                <a:latin typeface="Arial"/>
                <a:ea typeface="Arial"/>
                <a:cs typeface="Arial"/>
                <a:sym typeface="Arial"/>
              </a:rPr>
              <a:t>)</a:t>
            </a:r>
            <a:endParaRPr sz="1864" dirty="0">
              <a:solidFill>
                <a:srgbClr val="000000"/>
              </a:solidFill>
              <a:latin typeface="Arial"/>
              <a:ea typeface="Arial"/>
              <a:cs typeface="Arial"/>
              <a:sym typeface="Arial"/>
            </a:endParaRPr>
          </a:p>
          <a:p>
            <a:pPr marL="295952" indent="-228319">
              <a:buClr>
                <a:srgbClr val="000000"/>
              </a:buClr>
              <a:buSzPts val="1200"/>
              <a:buFont typeface="Noto Sans Symbols"/>
              <a:buChar char="❑"/>
            </a:pPr>
            <a:r>
              <a:rPr lang="en-GB" sz="1598" dirty="0">
                <a:solidFill>
                  <a:schemeClr val="dk2"/>
                </a:solidFill>
                <a:latin typeface="Arial"/>
                <a:ea typeface="Arial"/>
                <a:cs typeface="Arial"/>
                <a:sym typeface="Arial"/>
              </a:rPr>
              <a:t>Subset of questions from the Endocrine Subscale of the Functional Assessment of Cancer Therapy (</a:t>
            </a:r>
            <a:r>
              <a:rPr lang="en-GB" sz="1598" b="1" dirty="0">
                <a:solidFill>
                  <a:schemeClr val="dk2"/>
                </a:solidFill>
                <a:latin typeface="Arial"/>
                <a:ea typeface="Arial"/>
                <a:cs typeface="Arial"/>
                <a:sym typeface="Arial"/>
              </a:rPr>
              <a:t>FACT-ES</a:t>
            </a:r>
            <a:r>
              <a:rPr lang="en-GB" sz="1598" dirty="0">
                <a:solidFill>
                  <a:schemeClr val="dk2"/>
                </a:solidFill>
                <a:latin typeface="Arial"/>
                <a:ea typeface="Arial"/>
                <a:cs typeface="Arial"/>
                <a:sym typeface="Arial"/>
              </a:rPr>
              <a:t>)</a:t>
            </a:r>
            <a:endParaRPr sz="1864" dirty="0">
              <a:solidFill>
                <a:srgbClr val="000000"/>
              </a:solidFill>
              <a:latin typeface="Arial"/>
              <a:ea typeface="Arial"/>
              <a:cs typeface="Arial"/>
              <a:sym typeface="Arial"/>
            </a:endParaRPr>
          </a:p>
        </p:txBody>
      </p:sp>
      <p:sp>
        <p:nvSpPr>
          <p:cNvPr id="771" name="Google Shape;771;p66"/>
          <p:cNvSpPr txBox="1"/>
          <p:nvPr/>
        </p:nvSpPr>
        <p:spPr>
          <a:xfrm>
            <a:off x="6191585" y="3731970"/>
            <a:ext cx="5689429" cy="2213083"/>
          </a:xfrm>
          <a:prstGeom prst="rect">
            <a:avLst/>
          </a:prstGeom>
          <a:solidFill>
            <a:srgbClr val="F2F0ED"/>
          </a:solidFill>
          <a:ln>
            <a:noFill/>
          </a:ln>
        </p:spPr>
        <p:txBody>
          <a:bodyPr spcFirstLastPara="1" wrap="square" lIns="121750" tIns="121750" rIns="121750" bIns="121750" anchor="t" anchorCtr="0">
            <a:spAutoFit/>
          </a:bodyPr>
          <a:lstStyle/>
          <a:p>
            <a:pPr>
              <a:buClr>
                <a:srgbClr val="000000"/>
              </a:buClr>
              <a:buSzPts val="1200"/>
            </a:pPr>
            <a:r>
              <a:rPr lang="en-GB" sz="1598" b="1" dirty="0">
                <a:solidFill>
                  <a:schemeClr val="dk2"/>
                </a:solidFill>
                <a:latin typeface="Arial"/>
                <a:ea typeface="Arial"/>
                <a:cs typeface="Arial"/>
                <a:sym typeface="Arial"/>
              </a:rPr>
              <a:t>      </a:t>
            </a:r>
            <a:r>
              <a:rPr lang="en-GB" sz="1598" b="1" u="sng" dirty="0">
                <a:solidFill>
                  <a:srgbClr val="BA45AA"/>
                </a:solidFill>
                <a:latin typeface="Arial"/>
                <a:ea typeface="Arial"/>
                <a:cs typeface="Arial"/>
                <a:sym typeface="Arial"/>
              </a:rPr>
              <a:t>Case-mix variables</a:t>
            </a:r>
            <a:endParaRPr sz="1598" b="1" dirty="0">
              <a:solidFill>
                <a:srgbClr val="BA45AA"/>
              </a:solidFill>
              <a:latin typeface="Arial"/>
              <a:ea typeface="Arial"/>
              <a:cs typeface="Arial"/>
              <a:sym typeface="Arial"/>
            </a:endParaRPr>
          </a:p>
          <a:p>
            <a:pPr marL="228320" indent="-228320">
              <a:buClr>
                <a:srgbClr val="000000"/>
              </a:buClr>
              <a:buSzPts val="1200"/>
              <a:buFont typeface="Noto Sans Symbols"/>
              <a:buChar char="❑"/>
            </a:pPr>
            <a:r>
              <a:rPr lang="en-GB" sz="1598" b="1" dirty="0">
                <a:solidFill>
                  <a:schemeClr val="dk2"/>
                </a:solidFill>
                <a:latin typeface="Arial"/>
                <a:ea typeface="Arial"/>
                <a:cs typeface="Arial"/>
                <a:sym typeface="Arial"/>
              </a:rPr>
              <a:t>Sociodemographic factors </a:t>
            </a:r>
            <a:r>
              <a:rPr lang="en-GB" sz="1598" dirty="0">
                <a:solidFill>
                  <a:schemeClr val="dk2"/>
                </a:solidFill>
                <a:latin typeface="Arial"/>
                <a:ea typeface="Arial"/>
                <a:cs typeface="Arial"/>
                <a:sym typeface="Arial"/>
              </a:rPr>
              <a:t>(age, sex, education, race/ethnicity, relationship/marital status)</a:t>
            </a:r>
            <a:endParaRPr sz="1598" b="1" dirty="0">
              <a:solidFill>
                <a:schemeClr val="dk2"/>
              </a:solidFill>
              <a:latin typeface="Arial"/>
              <a:ea typeface="Arial"/>
              <a:cs typeface="Arial"/>
              <a:sym typeface="Arial"/>
            </a:endParaRPr>
          </a:p>
          <a:p>
            <a:pPr marL="228320" indent="-228320">
              <a:buClr>
                <a:srgbClr val="000000"/>
              </a:buClr>
              <a:buSzPts val="1200"/>
              <a:buFont typeface="Noto Sans Symbols"/>
              <a:buChar char="❑"/>
            </a:pPr>
            <a:r>
              <a:rPr lang="en-GB" sz="1598" b="1" dirty="0">
                <a:solidFill>
                  <a:schemeClr val="dk2"/>
                </a:solidFill>
                <a:latin typeface="Arial"/>
                <a:ea typeface="Arial"/>
                <a:cs typeface="Arial"/>
                <a:sym typeface="Arial"/>
              </a:rPr>
              <a:t>Clinical factors </a:t>
            </a:r>
            <a:r>
              <a:rPr lang="en-GB" sz="1598" dirty="0">
                <a:solidFill>
                  <a:schemeClr val="dk2"/>
                </a:solidFill>
                <a:latin typeface="Arial"/>
                <a:ea typeface="Arial"/>
                <a:cs typeface="Arial"/>
                <a:sym typeface="Arial"/>
              </a:rPr>
              <a:t>(comorbidities, body mass index, menopausal status; AJCC 7 TNM stage, tumour grade, histological type, hormone receptor status,  number of nodes involved) </a:t>
            </a:r>
            <a:endParaRPr sz="1598" b="1" dirty="0">
              <a:solidFill>
                <a:schemeClr val="dk2"/>
              </a:solidFill>
              <a:latin typeface="Arial"/>
              <a:ea typeface="Arial"/>
              <a:cs typeface="Arial"/>
              <a:sym typeface="Arial"/>
            </a:endParaRPr>
          </a:p>
          <a:p>
            <a:pPr marL="228320" indent="-228320">
              <a:buClr>
                <a:srgbClr val="000000"/>
              </a:buClr>
              <a:buSzPts val="1200"/>
              <a:buFont typeface="Noto Sans Symbols"/>
              <a:buChar char="❑"/>
            </a:pPr>
            <a:r>
              <a:rPr lang="en-GB" sz="1598" b="1" dirty="0">
                <a:solidFill>
                  <a:schemeClr val="dk2"/>
                </a:solidFill>
                <a:latin typeface="Arial"/>
                <a:ea typeface="Arial"/>
                <a:cs typeface="Arial"/>
                <a:sym typeface="Arial"/>
              </a:rPr>
              <a:t>Treatment factors </a:t>
            </a:r>
            <a:r>
              <a:rPr lang="en-GB" sz="1598" dirty="0">
                <a:solidFill>
                  <a:schemeClr val="dk2"/>
                </a:solidFill>
                <a:latin typeface="Arial"/>
                <a:ea typeface="Arial"/>
                <a:cs typeface="Arial"/>
                <a:sym typeface="Arial"/>
              </a:rPr>
              <a:t>(treatment type)</a:t>
            </a:r>
            <a:endParaRPr sz="1598" dirty="0">
              <a:solidFill>
                <a:schemeClr val="dk2"/>
              </a:solidFill>
              <a:latin typeface="Arial"/>
              <a:ea typeface="Arial"/>
              <a:cs typeface="Arial"/>
              <a:sym typeface="Arial"/>
            </a:endParaRPr>
          </a:p>
        </p:txBody>
      </p:sp>
      <p:pic>
        <p:nvPicPr>
          <p:cNvPr id="772" name="Google Shape;772;p66" descr="Chart, sunburst chart&#10;&#10;Description automatically generated"/>
          <p:cNvPicPr preferRelativeResize="0"/>
          <p:nvPr/>
        </p:nvPicPr>
        <p:blipFill rotWithShape="1">
          <a:blip r:embed="rId3">
            <a:alphaModFix/>
          </a:blip>
          <a:srcRect/>
          <a:stretch/>
        </p:blipFill>
        <p:spPr>
          <a:xfrm>
            <a:off x="722454" y="1376120"/>
            <a:ext cx="4650708" cy="430955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d6839ec-e35e-416e-b7ca-5a06424a76a3" xsi:nil="true"/>
    <lcf76f155ced4ddcb4097134ff3c332f xmlns="0a23c783-c178-4630-93cd-14c3abffabec">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s" ma:contentTypeID="0x010100DA7E2C354CC4244AAD24D04F38BE295A" ma:contentTypeVersion="15" ma:contentTypeDescription="Izveidot jaunu dokumentu." ma:contentTypeScope="" ma:versionID="46c28586145d8c3c97f552d9ca7ca76f">
  <xsd:schema xmlns:xsd="http://www.w3.org/2001/XMLSchema" xmlns:xs="http://www.w3.org/2001/XMLSchema" xmlns:p="http://schemas.microsoft.com/office/2006/metadata/properties" xmlns:ns2="cd6839ec-e35e-416e-b7ca-5a06424a76a3" xmlns:ns3="0a23c783-c178-4630-93cd-14c3abffabec" targetNamespace="http://schemas.microsoft.com/office/2006/metadata/properties" ma:root="true" ma:fieldsID="eb59c5bcdc2ebd5f0b6e1c9302eeba9f" ns2:_="" ns3:_="">
    <xsd:import namespace="cd6839ec-e35e-416e-b7ca-5a06424a76a3"/>
    <xsd:import namespace="0a23c783-c178-4630-93cd-14c3abffabe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6839ec-e35e-416e-b7ca-5a06424a76a3" elementFormDefault="qualified">
    <xsd:import namespace="http://schemas.microsoft.com/office/2006/documentManagement/types"/>
    <xsd:import namespace="http://schemas.microsoft.com/office/infopath/2007/PartnerControls"/>
    <xsd:element name="SharedWithUsers" ma:index="8" nillable="true" ma:displayName="Koplietots 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Koplietots ar: detalizēti" ma:internalName="SharedWithDetails" ma:readOnly="true">
      <xsd:simpleType>
        <xsd:restriction base="dms:Note">
          <xsd:maxLength value="255"/>
        </xsd:restriction>
      </xsd:simpleType>
    </xsd:element>
    <xsd:element name="TaxCatchAll" ma:index="20" nillable="true" ma:displayName="Taxonomy Catch All Column" ma:hidden="true" ma:list="{d2867c64-78ff-4529-8e67-a144ecaf71a6}" ma:internalName="TaxCatchAll" ma:showField="CatchAllData" ma:web="cd6839ec-e35e-416e-b7ca-5a06424a76a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a23c783-c178-4630-93cd-14c3abffabe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Attēlu atzīmes" ma:readOnly="false" ma:fieldId="{5cf76f15-5ced-4ddc-b409-7134ff3c332f}" ma:taxonomyMulti="true" ma:sspId="a15f1a54-530c-4f39-8241-c5660d3b4e9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atura tips"/>
        <xsd:element ref="dc:title" minOccurs="0" maxOccurs="1" ma:index="4" ma:displayName="Virsrakst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3F76D7E-7413-417E-954C-6CE9046D7807}">
  <ds:schemaRefs>
    <ds:schemaRef ds:uri="0a23c783-c178-4630-93cd-14c3abffabec"/>
    <ds:schemaRef ds:uri="cd6839ec-e35e-416e-b7ca-5a06424a76a3"/>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CF9F1FE-F92C-427B-9ABE-0F8EF59D82AB}">
  <ds:schemaRefs>
    <ds:schemaRef ds:uri="http://schemas.microsoft.com/sharepoint/v3/contenttype/forms"/>
  </ds:schemaRefs>
</ds:datastoreItem>
</file>

<file path=customXml/itemProps3.xml><?xml version="1.0" encoding="utf-8"?>
<ds:datastoreItem xmlns:ds="http://schemas.openxmlformats.org/officeDocument/2006/customXml" ds:itemID="{0D1F00E3-2DCC-440B-8298-5410962D804A}"/>
</file>

<file path=docProps/app.xml><?xml version="1.0" encoding="utf-8"?>
<Properties xmlns="http://schemas.openxmlformats.org/officeDocument/2006/extended-properties" xmlns:vt="http://schemas.openxmlformats.org/officeDocument/2006/docPropsVTypes">
  <Template/>
  <TotalTime>401</TotalTime>
  <Words>1142</Words>
  <Application>Microsoft Office PowerPoint</Application>
  <PresentationFormat>Widescreen</PresentationFormat>
  <Paragraphs>220</Paragraphs>
  <Slides>17</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Aptos</vt:lpstr>
      <vt:lpstr>Arial</vt:lpstr>
      <vt:lpstr>Calibri</vt:lpstr>
      <vt:lpstr>Calibri bold</vt:lpstr>
      <vt:lpstr>Corbel</vt:lpstr>
      <vt:lpstr>Noto Sans Symbols</vt:lpstr>
      <vt:lpstr>Roboto</vt:lpstr>
      <vt:lpstr>Trebuchet MS</vt:lpstr>
      <vt:lpstr>Office Theme</vt:lpstr>
      <vt:lpstr>VALUE-BASED HEALTHCARE APPROACH TO ENHANCING EFFICIENCY AND REDUCING COSTS  Redefining Success in Cancer Care: Beyond Survival</vt:lpstr>
      <vt:lpstr>The Status Quo Prevents  Patient-Centered Healthcare</vt:lpstr>
      <vt:lpstr>More people are surviving cancer – but are we measuring what truly matters to them?</vt:lpstr>
      <vt:lpstr>PowerPoint Presentation</vt:lpstr>
      <vt:lpstr>Our Thesis: Outcomes Are the Key Element of Value</vt:lpstr>
      <vt:lpstr>Sets of Patient-Centred Outcome Measures include PROMS, Clinical Measures, and relevant demographic data </vt:lpstr>
      <vt:lpstr>47 Sets address over 60% of global disease burden </vt:lpstr>
      <vt:lpstr>12 Years of Evidence and Impact</vt:lpstr>
      <vt:lpstr>Example of ICHOM Set – Breast Cancer </vt:lpstr>
      <vt:lpstr>The Breast Cancer primary subset:  </vt:lpstr>
      <vt:lpstr>The Breast Cancer primary subset:  </vt:lpstr>
      <vt:lpstr>ICHOM Learning Collaborative Breast Cancer Participants  A Learning Collaborative is a network of healthcare providers, clinical researchers and patients, who have agreed to collaborate to assess, learn, innovate and improve clinical practice </vt:lpstr>
      <vt:lpstr>ICHOM Oncology Sets in Use Across Diverse Clinical Settings</vt:lpstr>
      <vt:lpstr>PowerPoint Presentation</vt:lpstr>
      <vt:lpstr>PowerPoint Presentation</vt:lpstr>
      <vt:lpstr>Thank You  Zofia Das-Gupta, PhD Senior Director  z.das-gupta@ichom.org   www.ichom.org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user1</dc:creator>
  <cp:lastModifiedBy>Madara Antone</cp:lastModifiedBy>
  <cp:revision>5</cp:revision>
  <dcterms:created xsi:type="dcterms:W3CDTF">2022-02-22T09:43:26Z</dcterms:created>
  <dcterms:modified xsi:type="dcterms:W3CDTF">2025-05-20T04:07:14Z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0x010100DA7E2C354CC4244AAD24D04F38BE295A</vt:lpwstr>
  </property>
  <property fmtid="{D5CDD505-2E9C-101B-9397-08002B2CF9AE}" pid="3" name="MediaServiceImageTags">
    <vt:lpwstr/>
  </property>
</Properties>
</file>