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363" r:id="rId5"/>
    <p:sldId id="364" r:id="rId6"/>
    <p:sldId id="1367" r:id="rId7"/>
    <p:sldId id="1393" r:id="rId8"/>
    <p:sldId id="455" r:id="rId9"/>
    <p:sldId id="480" r:id="rId10"/>
    <p:sldId id="420" r:id="rId11"/>
    <p:sldId id="1343" r:id="rId12"/>
    <p:sldId id="1342" r:id="rId13"/>
    <p:sldId id="464" r:id="rId14"/>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4400" b="0" i="0" u="none" strike="noStrike" cap="all" spc="0" normalizeH="0" baseline="0">
        <a:ln>
          <a:noFill/>
        </a:ln>
        <a:solidFill>
          <a:srgbClr val="000000"/>
        </a:solidFill>
        <a:effectLst/>
        <a:uFillTx/>
        <a:latin typeface="+mn-lt"/>
        <a:ea typeface="+mn-ea"/>
        <a:cs typeface="+mn-cs"/>
        <a:sym typeface="Montserrat-Regular"/>
      </a:defRPr>
    </a:lvl1pPr>
    <a:lvl2pPr marL="0" marR="0" indent="228600" algn="ctr" defTabSz="825500" rtl="0" fontAlgn="auto" latinLnBrk="0" hangingPunct="0">
      <a:lnSpc>
        <a:spcPct val="100000"/>
      </a:lnSpc>
      <a:spcBef>
        <a:spcPts val="0"/>
      </a:spcBef>
      <a:spcAft>
        <a:spcPts val="0"/>
      </a:spcAft>
      <a:buClrTx/>
      <a:buSzTx/>
      <a:buFontTx/>
      <a:buNone/>
      <a:tabLst/>
      <a:defRPr kumimoji="0" sz="4400" b="0" i="0" u="none" strike="noStrike" cap="all" spc="0" normalizeH="0" baseline="0">
        <a:ln>
          <a:noFill/>
        </a:ln>
        <a:solidFill>
          <a:srgbClr val="000000"/>
        </a:solidFill>
        <a:effectLst/>
        <a:uFillTx/>
        <a:latin typeface="+mn-lt"/>
        <a:ea typeface="+mn-ea"/>
        <a:cs typeface="+mn-cs"/>
        <a:sym typeface="Montserrat-Regular"/>
      </a:defRPr>
    </a:lvl2pPr>
    <a:lvl3pPr marL="0" marR="0" indent="457200" algn="ctr" defTabSz="825500" rtl="0" fontAlgn="auto" latinLnBrk="0" hangingPunct="0">
      <a:lnSpc>
        <a:spcPct val="100000"/>
      </a:lnSpc>
      <a:spcBef>
        <a:spcPts val="0"/>
      </a:spcBef>
      <a:spcAft>
        <a:spcPts val="0"/>
      </a:spcAft>
      <a:buClrTx/>
      <a:buSzTx/>
      <a:buFontTx/>
      <a:buNone/>
      <a:tabLst/>
      <a:defRPr kumimoji="0" sz="4400" b="0" i="0" u="none" strike="noStrike" cap="all" spc="0" normalizeH="0" baseline="0">
        <a:ln>
          <a:noFill/>
        </a:ln>
        <a:solidFill>
          <a:srgbClr val="000000"/>
        </a:solidFill>
        <a:effectLst/>
        <a:uFillTx/>
        <a:latin typeface="+mn-lt"/>
        <a:ea typeface="+mn-ea"/>
        <a:cs typeface="+mn-cs"/>
        <a:sym typeface="Montserrat-Regular"/>
      </a:defRPr>
    </a:lvl3pPr>
    <a:lvl4pPr marL="0" marR="0" indent="685800" algn="ctr" defTabSz="825500" rtl="0" fontAlgn="auto" latinLnBrk="0" hangingPunct="0">
      <a:lnSpc>
        <a:spcPct val="100000"/>
      </a:lnSpc>
      <a:spcBef>
        <a:spcPts val="0"/>
      </a:spcBef>
      <a:spcAft>
        <a:spcPts val="0"/>
      </a:spcAft>
      <a:buClrTx/>
      <a:buSzTx/>
      <a:buFontTx/>
      <a:buNone/>
      <a:tabLst/>
      <a:defRPr kumimoji="0" sz="4400" b="0" i="0" u="none" strike="noStrike" cap="all" spc="0" normalizeH="0" baseline="0">
        <a:ln>
          <a:noFill/>
        </a:ln>
        <a:solidFill>
          <a:srgbClr val="000000"/>
        </a:solidFill>
        <a:effectLst/>
        <a:uFillTx/>
        <a:latin typeface="+mn-lt"/>
        <a:ea typeface="+mn-ea"/>
        <a:cs typeface="+mn-cs"/>
        <a:sym typeface="Montserrat-Regular"/>
      </a:defRPr>
    </a:lvl4pPr>
    <a:lvl5pPr marL="0" marR="0" indent="914400" algn="ctr" defTabSz="825500" rtl="0" fontAlgn="auto" latinLnBrk="0" hangingPunct="0">
      <a:lnSpc>
        <a:spcPct val="100000"/>
      </a:lnSpc>
      <a:spcBef>
        <a:spcPts val="0"/>
      </a:spcBef>
      <a:spcAft>
        <a:spcPts val="0"/>
      </a:spcAft>
      <a:buClrTx/>
      <a:buSzTx/>
      <a:buFontTx/>
      <a:buNone/>
      <a:tabLst/>
      <a:defRPr kumimoji="0" sz="4400" b="0" i="0" u="none" strike="noStrike" cap="all" spc="0" normalizeH="0" baseline="0">
        <a:ln>
          <a:noFill/>
        </a:ln>
        <a:solidFill>
          <a:srgbClr val="000000"/>
        </a:solidFill>
        <a:effectLst/>
        <a:uFillTx/>
        <a:latin typeface="+mn-lt"/>
        <a:ea typeface="+mn-ea"/>
        <a:cs typeface="+mn-cs"/>
        <a:sym typeface="Montserrat-Regular"/>
      </a:defRPr>
    </a:lvl5pPr>
    <a:lvl6pPr marL="0" marR="0" indent="1143000" algn="ctr" defTabSz="825500" rtl="0" fontAlgn="auto" latinLnBrk="0" hangingPunct="0">
      <a:lnSpc>
        <a:spcPct val="100000"/>
      </a:lnSpc>
      <a:spcBef>
        <a:spcPts val="0"/>
      </a:spcBef>
      <a:spcAft>
        <a:spcPts val="0"/>
      </a:spcAft>
      <a:buClrTx/>
      <a:buSzTx/>
      <a:buFontTx/>
      <a:buNone/>
      <a:tabLst/>
      <a:defRPr kumimoji="0" sz="4400" b="0" i="0" u="none" strike="noStrike" cap="all" spc="0" normalizeH="0" baseline="0">
        <a:ln>
          <a:noFill/>
        </a:ln>
        <a:solidFill>
          <a:srgbClr val="000000"/>
        </a:solidFill>
        <a:effectLst/>
        <a:uFillTx/>
        <a:latin typeface="+mn-lt"/>
        <a:ea typeface="+mn-ea"/>
        <a:cs typeface="+mn-cs"/>
        <a:sym typeface="Montserrat-Regular"/>
      </a:defRPr>
    </a:lvl6pPr>
    <a:lvl7pPr marL="0" marR="0" indent="1371600" algn="ctr" defTabSz="825500" rtl="0" fontAlgn="auto" latinLnBrk="0" hangingPunct="0">
      <a:lnSpc>
        <a:spcPct val="100000"/>
      </a:lnSpc>
      <a:spcBef>
        <a:spcPts val="0"/>
      </a:spcBef>
      <a:spcAft>
        <a:spcPts val="0"/>
      </a:spcAft>
      <a:buClrTx/>
      <a:buSzTx/>
      <a:buFontTx/>
      <a:buNone/>
      <a:tabLst/>
      <a:defRPr kumimoji="0" sz="4400" b="0" i="0" u="none" strike="noStrike" cap="all" spc="0" normalizeH="0" baseline="0">
        <a:ln>
          <a:noFill/>
        </a:ln>
        <a:solidFill>
          <a:srgbClr val="000000"/>
        </a:solidFill>
        <a:effectLst/>
        <a:uFillTx/>
        <a:latin typeface="+mn-lt"/>
        <a:ea typeface="+mn-ea"/>
        <a:cs typeface="+mn-cs"/>
        <a:sym typeface="Montserrat-Regular"/>
      </a:defRPr>
    </a:lvl7pPr>
    <a:lvl8pPr marL="0" marR="0" indent="1600200" algn="ctr" defTabSz="825500" rtl="0" fontAlgn="auto" latinLnBrk="0" hangingPunct="0">
      <a:lnSpc>
        <a:spcPct val="100000"/>
      </a:lnSpc>
      <a:spcBef>
        <a:spcPts val="0"/>
      </a:spcBef>
      <a:spcAft>
        <a:spcPts val="0"/>
      </a:spcAft>
      <a:buClrTx/>
      <a:buSzTx/>
      <a:buFontTx/>
      <a:buNone/>
      <a:tabLst/>
      <a:defRPr kumimoji="0" sz="4400" b="0" i="0" u="none" strike="noStrike" cap="all" spc="0" normalizeH="0" baseline="0">
        <a:ln>
          <a:noFill/>
        </a:ln>
        <a:solidFill>
          <a:srgbClr val="000000"/>
        </a:solidFill>
        <a:effectLst/>
        <a:uFillTx/>
        <a:latin typeface="+mn-lt"/>
        <a:ea typeface="+mn-ea"/>
        <a:cs typeface="+mn-cs"/>
        <a:sym typeface="Montserrat-Regular"/>
      </a:defRPr>
    </a:lvl8pPr>
    <a:lvl9pPr marL="0" marR="0" indent="1828800" algn="ctr" defTabSz="825500" rtl="0" fontAlgn="auto" latinLnBrk="0" hangingPunct="0">
      <a:lnSpc>
        <a:spcPct val="100000"/>
      </a:lnSpc>
      <a:spcBef>
        <a:spcPts val="0"/>
      </a:spcBef>
      <a:spcAft>
        <a:spcPts val="0"/>
      </a:spcAft>
      <a:buClrTx/>
      <a:buSzTx/>
      <a:buFontTx/>
      <a:buNone/>
      <a:tabLst/>
      <a:defRPr kumimoji="0" sz="4400" b="0" i="0" u="none" strike="noStrike" cap="all" spc="0" normalizeH="0" baseline="0">
        <a:ln>
          <a:noFill/>
        </a:ln>
        <a:solidFill>
          <a:srgbClr val="000000"/>
        </a:solidFill>
        <a:effectLst/>
        <a:uFillTx/>
        <a:latin typeface="+mn-lt"/>
        <a:ea typeface="+mn-ea"/>
        <a:cs typeface="+mn-cs"/>
        <a:sym typeface="Montserrat-Regular"/>
      </a:defRPr>
    </a:lvl9pPr>
  </p:defaultTextStyle>
  <p:extLst>
    <p:ext uri="{521415D9-36F7-43E2-AB2F-B90AF26B5E84}">
      <p14:sectionLst xmlns:p14="http://schemas.microsoft.com/office/powerpoint/2010/main">
        <p14:section name="Default Section" id="{E09062BE-15CB-5C44-83BE-3D0F2B7C4DED}">
          <p14:sldIdLst>
            <p14:sldId id="363"/>
            <p14:sldId id="364"/>
            <p14:sldId id="1367"/>
            <p14:sldId id="1393"/>
            <p14:sldId id="455"/>
            <p14:sldId id="480"/>
            <p14:sldId id="420"/>
            <p14:sldId id="1343"/>
            <p14:sldId id="1342"/>
            <p14:sldId id="464"/>
          </p14:sldIdLst>
        </p14:section>
        <p14:section name="Untitled Section" id="{96535216-18BB-B54A-8978-980028ADCE9D}">
          <p14:sldIdLst/>
        </p14:section>
      </p14:sectionLst>
    </p:ext>
    <p:ext uri="{EFAFB233-063F-42B5-8137-9DF3F51BA10A}">
      <p15:sldGuideLst xmlns:p15="http://schemas.microsoft.com/office/powerpoint/2012/main">
        <p15:guide id="1" orient="horz" pos="4320" userDrawn="1">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6DB0"/>
    <a:srgbClr val="AA9BC9"/>
    <a:srgbClr val="E0D9F4"/>
    <a:srgbClr val="FFC121"/>
    <a:srgbClr val="533394"/>
    <a:srgbClr val="D0C9E2"/>
    <a:srgbClr val="F0EC4D"/>
    <a:srgbClr val="EBEEF0"/>
    <a:srgbClr val="FF7621"/>
    <a:srgbClr val="4C0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3" autoAdjust="0"/>
    <p:restoredTop sz="87728" autoAdjust="0"/>
  </p:normalViewPr>
  <p:slideViewPr>
    <p:cSldViewPr snapToGrid="0">
      <p:cViewPr>
        <p:scale>
          <a:sx n="50" d="100"/>
          <a:sy n="50" d="100"/>
        </p:scale>
        <p:origin x="206" y="-1056"/>
      </p:cViewPr>
      <p:guideLst>
        <p:guide orient="horz" pos="4320"/>
        <p:guide pos="7680"/>
      </p:guideLst>
    </p:cSldViewPr>
  </p:slideViewPr>
  <p:outlineViewPr>
    <p:cViewPr>
      <p:scale>
        <a:sx n="33" d="100"/>
        <a:sy n="33" d="100"/>
      </p:scale>
      <p:origin x="0" y="-280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DEA3A-86E8-4398-9792-814E782B1C0E}" type="doc">
      <dgm:prSet loTypeId="urn:microsoft.com/office/officeart/2008/layout/LinedList" loCatId="list" qsTypeId="urn:microsoft.com/office/officeart/2005/8/quickstyle/simple1" qsCatId="simple" csTypeId="urn:microsoft.com/office/officeart/2005/8/colors/accent1_2" csCatId="accent1" phldr="1"/>
      <dgm:spPr/>
    </dgm:pt>
    <dgm:pt modelId="{DAC41AD8-81D1-4EFE-BE47-0D2CD9E78C48}">
      <dgm:prSet phldrT="[Tekstas]" custT="1"/>
      <dgm:spPr/>
      <dgm:t>
        <a:bodyPr/>
        <a:lstStyle/>
        <a:p>
          <a:pPr>
            <a:buNone/>
          </a:pPr>
          <a:r>
            <a:rPr lang="en-US" sz="3600" dirty="0">
              <a:latin typeface="Open Sans" panose="020B0606030504020204" pitchFamily="34" charset="0"/>
              <a:ea typeface="Open Sans" panose="020B0606030504020204" pitchFamily="34" charset="0"/>
              <a:cs typeface="Open Sans" panose="020B0606030504020204" pitchFamily="34" charset="0"/>
            </a:rPr>
            <a:t>1. Educate General Society about cancer prevention</a:t>
          </a:r>
          <a:endParaRPr lang="en-GB" sz="3600" dirty="0">
            <a:latin typeface="Open Sans" panose="020B0606030504020204" pitchFamily="34" charset="0"/>
            <a:ea typeface="Open Sans" panose="020B0606030504020204" pitchFamily="34" charset="0"/>
            <a:cs typeface="Open Sans" panose="020B0606030504020204" pitchFamily="34" charset="0"/>
          </a:endParaRPr>
        </a:p>
      </dgm:t>
    </dgm:pt>
    <dgm:pt modelId="{067087A2-BF8A-4CCD-9E3D-3FB25A1313B7}" type="parTrans" cxnId="{9645BC9F-0455-40BF-837F-3694646A2CDB}">
      <dgm:prSet/>
      <dgm:spPr/>
      <dgm:t>
        <a:bodyPr/>
        <a:lstStyle/>
        <a:p>
          <a:endParaRPr lang="en-GB"/>
        </a:p>
      </dgm:t>
    </dgm:pt>
    <dgm:pt modelId="{5AC21B06-5F13-4904-8E6A-D4CC0A68B866}" type="sibTrans" cxnId="{9645BC9F-0455-40BF-837F-3694646A2CDB}">
      <dgm:prSet/>
      <dgm:spPr/>
      <dgm:t>
        <a:bodyPr/>
        <a:lstStyle/>
        <a:p>
          <a:endParaRPr lang="en-GB"/>
        </a:p>
      </dgm:t>
    </dgm:pt>
    <dgm:pt modelId="{9A012A0E-FF28-4A27-9AD5-E1FDEB1FF38C}">
      <dgm:prSet custT="1"/>
      <dgm:spPr/>
      <dgm:t>
        <a:bodyPr/>
        <a:lstStyle/>
        <a:p>
          <a:pPr>
            <a:buNone/>
          </a:pPr>
          <a:r>
            <a:rPr lang="en-US" sz="3600" dirty="0">
              <a:latin typeface="Open Sans" panose="020B0606030504020204" pitchFamily="34" charset="0"/>
              <a:ea typeface="Open Sans" panose="020B0606030504020204" pitchFamily="34" charset="0"/>
              <a:cs typeface="Open Sans" panose="020B0606030504020204" pitchFamily="34" charset="0"/>
            </a:rPr>
            <a:t>2. Continue develop cancer patients’ mentorship and navigation system</a:t>
          </a:r>
          <a:endParaRPr lang="lt-LT" sz="3600" dirty="0">
            <a:latin typeface="Open Sans" panose="020B0606030504020204" pitchFamily="34" charset="0"/>
            <a:ea typeface="Open Sans" panose="020B0606030504020204" pitchFamily="34" charset="0"/>
            <a:cs typeface="Open Sans" panose="020B0606030504020204" pitchFamily="34" charset="0"/>
          </a:endParaRPr>
        </a:p>
      </dgm:t>
    </dgm:pt>
    <dgm:pt modelId="{9B754C96-9E15-4C15-85F6-4859DD0DD26C}" type="parTrans" cxnId="{E4B2323B-E0B7-4889-8D47-57A1CB78B7F1}">
      <dgm:prSet/>
      <dgm:spPr/>
      <dgm:t>
        <a:bodyPr/>
        <a:lstStyle/>
        <a:p>
          <a:endParaRPr lang="en-GB"/>
        </a:p>
      </dgm:t>
    </dgm:pt>
    <dgm:pt modelId="{0AA213B6-C244-438B-A51E-B95D78A58AFA}" type="sibTrans" cxnId="{E4B2323B-E0B7-4889-8D47-57A1CB78B7F1}">
      <dgm:prSet/>
      <dgm:spPr/>
      <dgm:t>
        <a:bodyPr/>
        <a:lstStyle/>
        <a:p>
          <a:endParaRPr lang="en-GB"/>
        </a:p>
      </dgm:t>
    </dgm:pt>
    <dgm:pt modelId="{EB6B9AC8-6F25-4260-AA69-36A1FA670127}">
      <dgm:prSet custT="1"/>
      <dgm:spPr/>
      <dgm:t>
        <a:bodyPr/>
        <a:lstStyle/>
        <a:p>
          <a:pPr>
            <a:buNone/>
          </a:pPr>
          <a:r>
            <a:rPr lang="en-US" sz="3600" dirty="0">
              <a:latin typeface="Open Sans" panose="020B0606030504020204" pitchFamily="34" charset="0"/>
              <a:ea typeface="Open Sans" panose="020B0606030504020204" pitchFamily="34" charset="0"/>
              <a:cs typeface="Open Sans" panose="020B0606030504020204" pitchFamily="34" charset="0"/>
            </a:rPr>
            <a:t>3. Ensure that no one feels left alone after cancer diagnosis – promote the POLA community</a:t>
          </a:r>
          <a:endParaRPr lang="lt-LT" sz="3600" dirty="0">
            <a:latin typeface="Open Sans" panose="020B0606030504020204" pitchFamily="34" charset="0"/>
            <a:ea typeface="Open Sans" panose="020B0606030504020204" pitchFamily="34" charset="0"/>
            <a:cs typeface="Open Sans" panose="020B0606030504020204" pitchFamily="34" charset="0"/>
          </a:endParaRPr>
        </a:p>
      </dgm:t>
    </dgm:pt>
    <dgm:pt modelId="{78F0CB1C-9858-4DBC-9EAA-71E649BD4415}" type="parTrans" cxnId="{338E6BA0-F326-46B1-8FD6-BD3035DF3561}">
      <dgm:prSet/>
      <dgm:spPr/>
      <dgm:t>
        <a:bodyPr/>
        <a:lstStyle/>
        <a:p>
          <a:endParaRPr lang="en-GB"/>
        </a:p>
      </dgm:t>
    </dgm:pt>
    <dgm:pt modelId="{9CC9098F-BB5C-4FF8-9EE0-10FBDE3C612A}" type="sibTrans" cxnId="{338E6BA0-F326-46B1-8FD6-BD3035DF3561}">
      <dgm:prSet/>
      <dgm:spPr/>
      <dgm:t>
        <a:bodyPr/>
        <a:lstStyle/>
        <a:p>
          <a:endParaRPr lang="en-GB"/>
        </a:p>
      </dgm:t>
    </dgm:pt>
    <dgm:pt modelId="{14DDF58C-374A-466E-8C5A-F17E65E33A35}">
      <dgm:prSet custT="1"/>
      <dgm:spPr/>
      <dgm:t>
        <a:bodyPr/>
        <a:lstStyle/>
        <a:p>
          <a:pPr>
            <a:buNone/>
          </a:pPr>
          <a:r>
            <a:rPr lang="en-US" sz="3600" dirty="0">
              <a:latin typeface="Open Sans" panose="020B0606030504020204" pitchFamily="34" charset="0"/>
              <a:ea typeface="Open Sans" panose="020B0606030504020204" pitchFamily="34" charset="0"/>
              <a:cs typeface="Open Sans" panose="020B0606030504020204" pitchFamily="34" charset="0"/>
            </a:rPr>
            <a:t>4. Encourage and educate patients and their family members to actively engage in their treatment and encourage for shared-decisions</a:t>
          </a:r>
          <a:endParaRPr lang="lt-LT" sz="3600" dirty="0">
            <a:latin typeface="Open Sans" panose="020B0606030504020204" pitchFamily="34" charset="0"/>
            <a:ea typeface="Open Sans" panose="020B0606030504020204" pitchFamily="34" charset="0"/>
            <a:cs typeface="Open Sans" panose="020B0606030504020204" pitchFamily="34" charset="0"/>
          </a:endParaRPr>
        </a:p>
      </dgm:t>
    </dgm:pt>
    <dgm:pt modelId="{47BBFEDE-4B11-4FE7-8EC2-8743E41F5D2B}" type="parTrans" cxnId="{1BEF4986-5D9F-4546-8A60-19A3BF2D35FC}">
      <dgm:prSet/>
      <dgm:spPr/>
      <dgm:t>
        <a:bodyPr/>
        <a:lstStyle/>
        <a:p>
          <a:endParaRPr lang="en-GB"/>
        </a:p>
      </dgm:t>
    </dgm:pt>
    <dgm:pt modelId="{810B0A86-5C4F-466C-A41A-F2ACECE03F13}" type="sibTrans" cxnId="{1BEF4986-5D9F-4546-8A60-19A3BF2D35FC}">
      <dgm:prSet/>
      <dgm:spPr/>
      <dgm:t>
        <a:bodyPr/>
        <a:lstStyle/>
        <a:p>
          <a:endParaRPr lang="en-GB"/>
        </a:p>
      </dgm:t>
    </dgm:pt>
    <dgm:pt modelId="{4107915D-617F-4A23-AF4C-E98DF4AD458D}">
      <dgm:prSet custT="1"/>
      <dgm:spPr/>
      <dgm:t>
        <a:bodyPr/>
        <a:lstStyle/>
        <a:p>
          <a:pPr>
            <a:buNone/>
          </a:pPr>
          <a:r>
            <a:rPr lang="en-US" sz="3600" dirty="0">
              <a:latin typeface="Open Sans" panose="020B0606030504020204" pitchFamily="34" charset="0"/>
              <a:ea typeface="Open Sans" panose="020B0606030504020204" pitchFamily="34" charset="0"/>
              <a:cs typeface="Open Sans" panose="020B0606030504020204" pitchFamily="34" charset="0"/>
            </a:rPr>
            <a:t>5. Provide members of the POLA community with access to the individualized support they need</a:t>
          </a:r>
          <a:endParaRPr lang="lt-LT" sz="3600" dirty="0">
            <a:latin typeface="Open Sans" panose="020B0606030504020204" pitchFamily="34" charset="0"/>
            <a:ea typeface="Open Sans" panose="020B0606030504020204" pitchFamily="34" charset="0"/>
            <a:cs typeface="Open Sans" panose="020B0606030504020204" pitchFamily="34" charset="0"/>
          </a:endParaRPr>
        </a:p>
      </dgm:t>
    </dgm:pt>
    <dgm:pt modelId="{17D77762-25E4-49AD-AEDA-DA9F553AA110}" type="parTrans" cxnId="{3B174882-0158-4D0C-978E-925E2D92CAC3}">
      <dgm:prSet/>
      <dgm:spPr/>
      <dgm:t>
        <a:bodyPr/>
        <a:lstStyle/>
        <a:p>
          <a:endParaRPr lang="en-GB"/>
        </a:p>
      </dgm:t>
    </dgm:pt>
    <dgm:pt modelId="{2D04F414-736A-4912-8858-AA104D3EE8B2}" type="sibTrans" cxnId="{3B174882-0158-4D0C-978E-925E2D92CAC3}">
      <dgm:prSet/>
      <dgm:spPr/>
      <dgm:t>
        <a:bodyPr/>
        <a:lstStyle/>
        <a:p>
          <a:endParaRPr lang="en-GB"/>
        </a:p>
      </dgm:t>
    </dgm:pt>
    <dgm:pt modelId="{83299A5E-EEA1-4CBE-BD80-441F25C7678F}">
      <dgm:prSet custT="1"/>
      <dgm:spPr/>
      <dgm:t>
        <a:bodyPr/>
        <a:lstStyle/>
        <a:p>
          <a:pPr>
            <a:buNone/>
          </a:pPr>
          <a:r>
            <a:rPr lang="en-US" sz="3600" dirty="0">
              <a:latin typeface="Open Sans" panose="020B0606030504020204" pitchFamily="34" charset="0"/>
              <a:ea typeface="Open Sans" panose="020B0606030504020204" pitchFamily="34" charset="0"/>
              <a:cs typeface="Open Sans" panose="020B0606030504020204" pitchFamily="34" charset="0"/>
            </a:rPr>
            <a:t>6. Develop partnerships with businesses to help cancer patients and their families acquire necessary goods and services at reduced or no cost</a:t>
          </a:r>
          <a:endParaRPr lang="lt-LT" sz="3600" dirty="0">
            <a:latin typeface="Open Sans" panose="020B0606030504020204" pitchFamily="34" charset="0"/>
            <a:ea typeface="Open Sans" panose="020B0606030504020204" pitchFamily="34" charset="0"/>
            <a:cs typeface="Open Sans" panose="020B0606030504020204" pitchFamily="34" charset="0"/>
          </a:endParaRPr>
        </a:p>
      </dgm:t>
    </dgm:pt>
    <dgm:pt modelId="{39D6C30F-575F-49CF-B41D-7500B018C2F6}" type="parTrans" cxnId="{4A62F7D8-5096-431F-9ED0-707A0F090171}">
      <dgm:prSet/>
      <dgm:spPr/>
      <dgm:t>
        <a:bodyPr/>
        <a:lstStyle/>
        <a:p>
          <a:endParaRPr lang="en-GB"/>
        </a:p>
      </dgm:t>
    </dgm:pt>
    <dgm:pt modelId="{D0C9B6E0-9048-49DF-89D3-EB9E01A5F0CF}" type="sibTrans" cxnId="{4A62F7D8-5096-431F-9ED0-707A0F090171}">
      <dgm:prSet/>
      <dgm:spPr/>
      <dgm:t>
        <a:bodyPr/>
        <a:lstStyle/>
        <a:p>
          <a:endParaRPr lang="en-GB"/>
        </a:p>
      </dgm:t>
    </dgm:pt>
    <dgm:pt modelId="{60550A8F-D929-45F2-ABE1-C9E58CC4EB5D}">
      <dgm:prSet custT="1"/>
      <dgm:spPr/>
      <dgm:t>
        <a:bodyPr/>
        <a:lstStyle/>
        <a:p>
          <a:pPr>
            <a:buNone/>
          </a:pPr>
          <a:r>
            <a:rPr lang="en-US" sz="3600" dirty="0">
              <a:latin typeface="Open Sans" panose="020B0606030504020204" pitchFamily="34" charset="0"/>
              <a:ea typeface="Open Sans" panose="020B0606030504020204" pitchFamily="34" charset="0"/>
              <a:cs typeface="Open Sans" panose="020B0606030504020204" pitchFamily="34" charset="0"/>
            </a:rPr>
            <a:t>7. Develop partnerships with cultural institutions, granting POLA card holders and their families free or discounted access to cultural events</a:t>
          </a:r>
          <a:endParaRPr lang="lt-LT" sz="3600" dirty="0">
            <a:latin typeface="Open Sans" panose="020B0606030504020204" pitchFamily="34" charset="0"/>
            <a:ea typeface="Open Sans" panose="020B0606030504020204" pitchFamily="34" charset="0"/>
            <a:cs typeface="Open Sans" panose="020B0606030504020204" pitchFamily="34" charset="0"/>
          </a:endParaRPr>
        </a:p>
      </dgm:t>
    </dgm:pt>
    <dgm:pt modelId="{643F24AE-9351-4959-8549-82C905801538}" type="parTrans" cxnId="{9B13422F-B37B-4DAF-9306-7781B96BDCC2}">
      <dgm:prSet/>
      <dgm:spPr/>
      <dgm:t>
        <a:bodyPr/>
        <a:lstStyle/>
        <a:p>
          <a:endParaRPr lang="en-GB"/>
        </a:p>
      </dgm:t>
    </dgm:pt>
    <dgm:pt modelId="{B174C20A-B45F-4DBD-971D-CA0CC20B4F91}" type="sibTrans" cxnId="{9B13422F-B37B-4DAF-9306-7781B96BDCC2}">
      <dgm:prSet/>
      <dgm:spPr/>
      <dgm:t>
        <a:bodyPr/>
        <a:lstStyle/>
        <a:p>
          <a:endParaRPr lang="en-GB"/>
        </a:p>
      </dgm:t>
    </dgm:pt>
    <dgm:pt modelId="{73567956-4EFF-4D76-82BC-425CC872D565}">
      <dgm:prSet custT="1"/>
      <dgm:spPr/>
      <dgm:t>
        <a:bodyPr/>
        <a:lstStyle/>
        <a:p>
          <a:pPr>
            <a:buNone/>
          </a:pPr>
          <a:r>
            <a:rPr lang="en-US" sz="3600" dirty="0">
              <a:latin typeface="Open Sans" panose="020B0606030504020204" pitchFamily="34" charset="0"/>
              <a:ea typeface="Open Sans" panose="020B0606030504020204" pitchFamily="34" charset="0"/>
              <a:cs typeface="Open Sans" panose="020B0606030504020204" pitchFamily="34" charset="0"/>
            </a:rPr>
            <a:t>8. Continuously share relevant and useful information for patients through various communication channels</a:t>
          </a:r>
          <a:endParaRPr lang="lt-LT" sz="3600" dirty="0">
            <a:latin typeface="Open Sans" panose="020B0606030504020204" pitchFamily="34" charset="0"/>
            <a:ea typeface="Open Sans" panose="020B0606030504020204" pitchFamily="34" charset="0"/>
            <a:cs typeface="Open Sans" panose="020B0606030504020204" pitchFamily="34" charset="0"/>
          </a:endParaRPr>
        </a:p>
      </dgm:t>
    </dgm:pt>
    <dgm:pt modelId="{E929C005-BCD8-4A9F-9B34-21AAE82728C4}" type="parTrans" cxnId="{4C84F9E9-830B-4016-82A4-8C8618A5E08A}">
      <dgm:prSet/>
      <dgm:spPr/>
      <dgm:t>
        <a:bodyPr/>
        <a:lstStyle/>
        <a:p>
          <a:endParaRPr lang="en-GB"/>
        </a:p>
      </dgm:t>
    </dgm:pt>
    <dgm:pt modelId="{263CF2DA-5D50-4146-B54D-9FE9789D35DF}" type="sibTrans" cxnId="{4C84F9E9-830B-4016-82A4-8C8618A5E08A}">
      <dgm:prSet/>
      <dgm:spPr/>
      <dgm:t>
        <a:bodyPr/>
        <a:lstStyle/>
        <a:p>
          <a:endParaRPr lang="en-GB"/>
        </a:p>
      </dgm:t>
    </dgm:pt>
    <dgm:pt modelId="{CE02C607-1AB8-4A4B-902F-C4F5F73E3396}">
      <dgm:prSet custT="1"/>
      <dgm:spPr/>
      <dgm:t>
        <a:bodyPr/>
        <a:lstStyle/>
        <a:p>
          <a:pPr>
            <a:buNone/>
          </a:pPr>
          <a:r>
            <a:rPr lang="en-US" sz="3600" dirty="0">
              <a:latin typeface="Open Sans" panose="020B0606030504020204" pitchFamily="34" charset="0"/>
              <a:ea typeface="Open Sans" panose="020B0606030504020204" pitchFamily="34" charset="0"/>
              <a:cs typeface="Open Sans" panose="020B0606030504020204" pitchFamily="34" charset="0"/>
            </a:rPr>
            <a:t>9. Advocate for the interests of cancer patients and strive for decisions that improve the situation of the cancer patient community</a:t>
          </a:r>
          <a:endParaRPr lang="lt-LT" sz="3600" dirty="0">
            <a:latin typeface="Open Sans" panose="020B0606030504020204" pitchFamily="34" charset="0"/>
            <a:ea typeface="Open Sans" panose="020B0606030504020204" pitchFamily="34" charset="0"/>
            <a:cs typeface="Open Sans" panose="020B0606030504020204" pitchFamily="34" charset="0"/>
          </a:endParaRPr>
        </a:p>
      </dgm:t>
    </dgm:pt>
    <dgm:pt modelId="{EF3EC120-3407-4638-8B9F-5C49C720D091}" type="parTrans" cxnId="{B01F7BF9-1208-416F-9A3C-F8FA745047DF}">
      <dgm:prSet/>
      <dgm:spPr/>
      <dgm:t>
        <a:bodyPr/>
        <a:lstStyle/>
        <a:p>
          <a:endParaRPr lang="en-GB"/>
        </a:p>
      </dgm:t>
    </dgm:pt>
    <dgm:pt modelId="{FBC26CE3-6F8A-40C6-9635-D0D2BE303511}" type="sibTrans" cxnId="{B01F7BF9-1208-416F-9A3C-F8FA745047DF}">
      <dgm:prSet/>
      <dgm:spPr/>
      <dgm:t>
        <a:bodyPr/>
        <a:lstStyle/>
        <a:p>
          <a:endParaRPr lang="en-GB"/>
        </a:p>
      </dgm:t>
    </dgm:pt>
    <dgm:pt modelId="{70030DEC-DF30-48F0-9320-5F11059FFBEA}">
      <dgm:prSet custT="1"/>
      <dgm:spPr/>
      <dgm: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10. Strengthen POLA’s administrative capacity, ensure sustainability, and maintain transparency and accountability of the organization</a:t>
          </a:r>
          <a:endParaRPr lang="lt-LT" sz="3600" dirty="0">
            <a:latin typeface="Open Sans" panose="020B0606030504020204" pitchFamily="34" charset="0"/>
            <a:ea typeface="Open Sans" panose="020B0606030504020204" pitchFamily="34" charset="0"/>
            <a:cs typeface="Open Sans" panose="020B0606030504020204" pitchFamily="34" charset="0"/>
          </a:endParaRPr>
        </a:p>
      </dgm:t>
    </dgm:pt>
    <dgm:pt modelId="{51B8614F-108F-4E5C-8A99-22409CC9C98D}" type="parTrans" cxnId="{3C0A62AD-C97D-4C97-920C-80650C62A248}">
      <dgm:prSet/>
      <dgm:spPr/>
      <dgm:t>
        <a:bodyPr/>
        <a:lstStyle/>
        <a:p>
          <a:endParaRPr lang="en-GB"/>
        </a:p>
      </dgm:t>
    </dgm:pt>
    <dgm:pt modelId="{A7E2B329-2F7B-475D-98CD-2E874E3BC358}" type="sibTrans" cxnId="{3C0A62AD-C97D-4C97-920C-80650C62A248}">
      <dgm:prSet/>
      <dgm:spPr/>
      <dgm:t>
        <a:bodyPr/>
        <a:lstStyle/>
        <a:p>
          <a:endParaRPr lang="en-GB"/>
        </a:p>
      </dgm:t>
    </dgm:pt>
    <dgm:pt modelId="{0543343C-7887-4FCE-8B60-5F96BC9A7410}" type="pres">
      <dgm:prSet presAssocID="{63CDEA3A-86E8-4398-9792-814E782B1C0E}" presName="vert0" presStyleCnt="0">
        <dgm:presLayoutVars>
          <dgm:dir/>
          <dgm:animOne val="branch"/>
          <dgm:animLvl val="lvl"/>
        </dgm:presLayoutVars>
      </dgm:prSet>
      <dgm:spPr/>
    </dgm:pt>
    <dgm:pt modelId="{A9133E6D-10AC-4CF3-A8DB-8F439FBA2A55}" type="pres">
      <dgm:prSet presAssocID="{DAC41AD8-81D1-4EFE-BE47-0D2CD9E78C48}" presName="thickLine" presStyleLbl="alignNode1" presStyleIdx="0" presStyleCnt="10"/>
      <dgm:spPr/>
    </dgm:pt>
    <dgm:pt modelId="{C819E2D6-943D-4212-BA9A-309B176B2A20}" type="pres">
      <dgm:prSet presAssocID="{DAC41AD8-81D1-4EFE-BE47-0D2CD9E78C48}" presName="horz1" presStyleCnt="0"/>
      <dgm:spPr/>
    </dgm:pt>
    <dgm:pt modelId="{B094BF23-579A-4049-A430-581175E8F21D}" type="pres">
      <dgm:prSet presAssocID="{DAC41AD8-81D1-4EFE-BE47-0D2CD9E78C48}" presName="tx1" presStyleLbl="revTx" presStyleIdx="0" presStyleCnt="10"/>
      <dgm:spPr/>
    </dgm:pt>
    <dgm:pt modelId="{7AF265F1-6E65-4A58-B7AB-089EBDD68CB4}" type="pres">
      <dgm:prSet presAssocID="{DAC41AD8-81D1-4EFE-BE47-0D2CD9E78C48}" presName="vert1" presStyleCnt="0"/>
      <dgm:spPr/>
    </dgm:pt>
    <dgm:pt modelId="{042FCAB8-18BF-4A31-B34E-CA9148838246}" type="pres">
      <dgm:prSet presAssocID="{9A012A0E-FF28-4A27-9AD5-E1FDEB1FF38C}" presName="thickLine" presStyleLbl="alignNode1" presStyleIdx="1" presStyleCnt="10"/>
      <dgm:spPr/>
    </dgm:pt>
    <dgm:pt modelId="{ED3606F8-EF83-42F7-9E3A-1176F0830C60}" type="pres">
      <dgm:prSet presAssocID="{9A012A0E-FF28-4A27-9AD5-E1FDEB1FF38C}" presName="horz1" presStyleCnt="0"/>
      <dgm:spPr/>
    </dgm:pt>
    <dgm:pt modelId="{983CCB06-9B6A-4EC2-8157-560BE977DBB2}" type="pres">
      <dgm:prSet presAssocID="{9A012A0E-FF28-4A27-9AD5-E1FDEB1FF38C}" presName="tx1" presStyleLbl="revTx" presStyleIdx="1" presStyleCnt="10"/>
      <dgm:spPr/>
    </dgm:pt>
    <dgm:pt modelId="{A84E7D0B-8482-4E82-99A1-D6F48616E220}" type="pres">
      <dgm:prSet presAssocID="{9A012A0E-FF28-4A27-9AD5-E1FDEB1FF38C}" presName="vert1" presStyleCnt="0"/>
      <dgm:spPr/>
    </dgm:pt>
    <dgm:pt modelId="{51B29047-8298-462B-9BE5-2AC13CFD2EBE}" type="pres">
      <dgm:prSet presAssocID="{EB6B9AC8-6F25-4260-AA69-36A1FA670127}" presName="thickLine" presStyleLbl="alignNode1" presStyleIdx="2" presStyleCnt="10"/>
      <dgm:spPr/>
    </dgm:pt>
    <dgm:pt modelId="{3A7B6777-7876-4186-9068-667514E43D4C}" type="pres">
      <dgm:prSet presAssocID="{EB6B9AC8-6F25-4260-AA69-36A1FA670127}" presName="horz1" presStyleCnt="0"/>
      <dgm:spPr/>
    </dgm:pt>
    <dgm:pt modelId="{F1E31D4D-2630-4215-BF4F-D61A44E4948F}" type="pres">
      <dgm:prSet presAssocID="{EB6B9AC8-6F25-4260-AA69-36A1FA670127}" presName="tx1" presStyleLbl="revTx" presStyleIdx="2" presStyleCnt="10"/>
      <dgm:spPr/>
    </dgm:pt>
    <dgm:pt modelId="{146E07FA-FE60-4789-8DF0-627F533E6034}" type="pres">
      <dgm:prSet presAssocID="{EB6B9AC8-6F25-4260-AA69-36A1FA670127}" presName="vert1" presStyleCnt="0"/>
      <dgm:spPr/>
    </dgm:pt>
    <dgm:pt modelId="{1DB9186A-ECC8-498B-8206-F2908D0526A8}" type="pres">
      <dgm:prSet presAssocID="{14DDF58C-374A-466E-8C5A-F17E65E33A35}" presName="thickLine" presStyleLbl="alignNode1" presStyleIdx="3" presStyleCnt="10"/>
      <dgm:spPr/>
    </dgm:pt>
    <dgm:pt modelId="{3240A95C-7C65-402D-B53D-C1ECC9C4FA81}" type="pres">
      <dgm:prSet presAssocID="{14DDF58C-374A-466E-8C5A-F17E65E33A35}" presName="horz1" presStyleCnt="0"/>
      <dgm:spPr/>
    </dgm:pt>
    <dgm:pt modelId="{8B2FD085-824E-4576-984B-78DFF1E426E4}" type="pres">
      <dgm:prSet presAssocID="{14DDF58C-374A-466E-8C5A-F17E65E33A35}" presName="tx1" presStyleLbl="revTx" presStyleIdx="3" presStyleCnt="10"/>
      <dgm:spPr/>
    </dgm:pt>
    <dgm:pt modelId="{D7D733B5-70FC-47FB-A902-2030D6DBEF2D}" type="pres">
      <dgm:prSet presAssocID="{14DDF58C-374A-466E-8C5A-F17E65E33A35}" presName="vert1" presStyleCnt="0"/>
      <dgm:spPr/>
    </dgm:pt>
    <dgm:pt modelId="{4EEA163D-23CE-45D6-9F2F-4EC02B40E3A9}" type="pres">
      <dgm:prSet presAssocID="{4107915D-617F-4A23-AF4C-E98DF4AD458D}" presName="thickLine" presStyleLbl="alignNode1" presStyleIdx="4" presStyleCnt="10"/>
      <dgm:spPr/>
    </dgm:pt>
    <dgm:pt modelId="{7823F6D4-29B8-43EA-914F-7516548B6621}" type="pres">
      <dgm:prSet presAssocID="{4107915D-617F-4A23-AF4C-E98DF4AD458D}" presName="horz1" presStyleCnt="0"/>
      <dgm:spPr/>
    </dgm:pt>
    <dgm:pt modelId="{B454CB7B-B2F7-4E95-BBDF-D8F33FD3008F}" type="pres">
      <dgm:prSet presAssocID="{4107915D-617F-4A23-AF4C-E98DF4AD458D}" presName="tx1" presStyleLbl="revTx" presStyleIdx="4" presStyleCnt="10"/>
      <dgm:spPr/>
    </dgm:pt>
    <dgm:pt modelId="{B869B75C-1051-4E63-9E17-227CF88192D8}" type="pres">
      <dgm:prSet presAssocID="{4107915D-617F-4A23-AF4C-E98DF4AD458D}" presName="vert1" presStyleCnt="0"/>
      <dgm:spPr/>
    </dgm:pt>
    <dgm:pt modelId="{403EB94E-8CE2-40C0-839B-B1D7F30118FE}" type="pres">
      <dgm:prSet presAssocID="{83299A5E-EEA1-4CBE-BD80-441F25C7678F}" presName="thickLine" presStyleLbl="alignNode1" presStyleIdx="5" presStyleCnt="10"/>
      <dgm:spPr/>
    </dgm:pt>
    <dgm:pt modelId="{81676E8B-FAF3-4745-96AC-2AB64BC20BA4}" type="pres">
      <dgm:prSet presAssocID="{83299A5E-EEA1-4CBE-BD80-441F25C7678F}" presName="horz1" presStyleCnt="0"/>
      <dgm:spPr/>
    </dgm:pt>
    <dgm:pt modelId="{2078EF8A-4F3B-4F5F-AF64-0DEF8B57D393}" type="pres">
      <dgm:prSet presAssocID="{83299A5E-EEA1-4CBE-BD80-441F25C7678F}" presName="tx1" presStyleLbl="revTx" presStyleIdx="5" presStyleCnt="10"/>
      <dgm:spPr/>
    </dgm:pt>
    <dgm:pt modelId="{A12F1C1E-B080-41C0-9505-799667D99637}" type="pres">
      <dgm:prSet presAssocID="{83299A5E-EEA1-4CBE-BD80-441F25C7678F}" presName="vert1" presStyleCnt="0"/>
      <dgm:spPr/>
    </dgm:pt>
    <dgm:pt modelId="{A944537E-F857-45C7-9C92-127C154A1A45}" type="pres">
      <dgm:prSet presAssocID="{60550A8F-D929-45F2-ABE1-C9E58CC4EB5D}" presName="thickLine" presStyleLbl="alignNode1" presStyleIdx="6" presStyleCnt="10"/>
      <dgm:spPr/>
    </dgm:pt>
    <dgm:pt modelId="{9F8A9B35-73A5-45F0-AEBE-6FCC34B79E80}" type="pres">
      <dgm:prSet presAssocID="{60550A8F-D929-45F2-ABE1-C9E58CC4EB5D}" presName="horz1" presStyleCnt="0"/>
      <dgm:spPr/>
    </dgm:pt>
    <dgm:pt modelId="{AC45F5A7-9478-4519-9C2B-BEE993B5DFA7}" type="pres">
      <dgm:prSet presAssocID="{60550A8F-D929-45F2-ABE1-C9E58CC4EB5D}" presName="tx1" presStyleLbl="revTx" presStyleIdx="6" presStyleCnt="10"/>
      <dgm:spPr/>
    </dgm:pt>
    <dgm:pt modelId="{A6190ADA-2122-4F85-B08F-B4022219B7B9}" type="pres">
      <dgm:prSet presAssocID="{60550A8F-D929-45F2-ABE1-C9E58CC4EB5D}" presName="vert1" presStyleCnt="0"/>
      <dgm:spPr/>
    </dgm:pt>
    <dgm:pt modelId="{FCD31E75-B69D-49EE-9817-513983459ACF}" type="pres">
      <dgm:prSet presAssocID="{73567956-4EFF-4D76-82BC-425CC872D565}" presName="thickLine" presStyleLbl="alignNode1" presStyleIdx="7" presStyleCnt="10"/>
      <dgm:spPr/>
    </dgm:pt>
    <dgm:pt modelId="{E5D48FE9-A65C-465A-AEBE-41C8A53F7CA5}" type="pres">
      <dgm:prSet presAssocID="{73567956-4EFF-4D76-82BC-425CC872D565}" presName="horz1" presStyleCnt="0"/>
      <dgm:spPr/>
    </dgm:pt>
    <dgm:pt modelId="{C0D11FE4-AE6A-46C8-BA84-A65201D4F82F}" type="pres">
      <dgm:prSet presAssocID="{73567956-4EFF-4D76-82BC-425CC872D565}" presName="tx1" presStyleLbl="revTx" presStyleIdx="7" presStyleCnt="10"/>
      <dgm:spPr/>
    </dgm:pt>
    <dgm:pt modelId="{9C298655-CB2F-4AAF-B025-4CC6ACB3DDAE}" type="pres">
      <dgm:prSet presAssocID="{73567956-4EFF-4D76-82BC-425CC872D565}" presName="vert1" presStyleCnt="0"/>
      <dgm:spPr/>
    </dgm:pt>
    <dgm:pt modelId="{B08966F8-E315-480A-A92A-3BE42749EFBB}" type="pres">
      <dgm:prSet presAssocID="{CE02C607-1AB8-4A4B-902F-C4F5F73E3396}" presName="thickLine" presStyleLbl="alignNode1" presStyleIdx="8" presStyleCnt="10"/>
      <dgm:spPr/>
    </dgm:pt>
    <dgm:pt modelId="{E697ADEB-A7A0-478D-AB07-5D1D1C89617A}" type="pres">
      <dgm:prSet presAssocID="{CE02C607-1AB8-4A4B-902F-C4F5F73E3396}" presName="horz1" presStyleCnt="0"/>
      <dgm:spPr/>
    </dgm:pt>
    <dgm:pt modelId="{F09D9053-5252-426E-946C-68AEBBD3F99A}" type="pres">
      <dgm:prSet presAssocID="{CE02C607-1AB8-4A4B-902F-C4F5F73E3396}" presName="tx1" presStyleLbl="revTx" presStyleIdx="8" presStyleCnt="10"/>
      <dgm:spPr/>
    </dgm:pt>
    <dgm:pt modelId="{F1081F83-3FE0-4B13-961F-48D547156D7E}" type="pres">
      <dgm:prSet presAssocID="{CE02C607-1AB8-4A4B-902F-C4F5F73E3396}" presName="vert1" presStyleCnt="0"/>
      <dgm:spPr/>
    </dgm:pt>
    <dgm:pt modelId="{1A038F4A-B407-463B-83D5-4A3D1EAE56F2}" type="pres">
      <dgm:prSet presAssocID="{70030DEC-DF30-48F0-9320-5F11059FFBEA}" presName="thickLine" presStyleLbl="alignNode1" presStyleIdx="9" presStyleCnt="10"/>
      <dgm:spPr/>
    </dgm:pt>
    <dgm:pt modelId="{28CD821B-52BA-4CCE-9A95-3D14898EDD6C}" type="pres">
      <dgm:prSet presAssocID="{70030DEC-DF30-48F0-9320-5F11059FFBEA}" presName="horz1" presStyleCnt="0"/>
      <dgm:spPr/>
    </dgm:pt>
    <dgm:pt modelId="{C9C39CEE-36BB-43B8-8B1F-CD0139182025}" type="pres">
      <dgm:prSet presAssocID="{70030DEC-DF30-48F0-9320-5F11059FFBEA}" presName="tx1" presStyleLbl="revTx" presStyleIdx="9" presStyleCnt="10"/>
      <dgm:spPr/>
    </dgm:pt>
    <dgm:pt modelId="{04C8413D-FFDC-4AC7-B700-D5A12FA61680}" type="pres">
      <dgm:prSet presAssocID="{70030DEC-DF30-48F0-9320-5F11059FFBEA}" presName="vert1" presStyleCnt="0"/>
      <dgm:spPr/>
    </dgm:pt>
  </dgm:ptLst>
  <dgm:cxnLst>
    <dgm:cxn modelId="{0C22BF01-6875-4189-833B-6DE1B59D1A0E}" type="presOf" srcId="{EB6B9AC8-6F25-4260-AA69-36A1FA670127}" destId="{F1E31D4D-2630-4215-BF4F-D61A44E4948F}" srcOrd="0" destOrd="0" presId="urn:microsoft.com/office/officeart/2008/layout/LinedList"/>
    <dgm:cxn modelId="{5D310C15-CA2A-4F41-BC61-0700064E00AC}" type="presOf" srcId="{63CDEA3A-86E8-4398-9792-814E782B1C0E}" destId="{0543343C-7887-4FCE-8B60-5F96BC9A7410}" srcOrd="0" destOrd="0" presId="urn:microsoft.com/office/officeart/2008/layout/LinedList"/>
    <dgm:cxn modelId="{CFB61F26-53EB-4EE6-BDB2-BCC61B74B9E7}" type="presOf" srcId="{73567956-4EFF-4D76-82BC-425CC872D565}" destId="{C0D11FE4-AE6A-46C8-BA84-A65201D4F82F}" srcOrd="0" destOrd="0" presId="urn:microsoft.com/office/officeart/2008/layout/LinedList"/>
    <dgm:cxn modelId="{9B13422F-B37B-4DAF-9306-7781B96BDCC2}" srcId="{63CDEA3A-86E8-4398-9792-814E782B1C0E}" destId="{60550A8F-D929-45F2-ABE1-C9E58CC4EB5D}" srcOrd="6" destOrd="0" parTransId="{643F24AE-9351-4959-8549-82C905801538}" sibTransId="{B174C20A-B45F-4DBD-971D-CA0CC20B4F91}"/>
    <dgm:cxn modelId="{E4B2323B-E0B7-4889-8D47-57A1CB78B7F1}" srcId="{63CDEA3A-86E8-4398-9792-814E782B1C0E}" destId="{9A012A0E-FF28-4A27-9AD5-E1FDEB1FF38C}" srcOrd="1" destOrd="0" parTransId="{9B754C96-9E15-4C15-85F6-4859DD0DD26C}" sibTransId="{0AA213B6-C244-438B-A51E-B95D78A58AFA}"/>
    <dgm:cxn modelId="{26F3B162-4031-4D02-85A4-13DE1423BF74}" type="presOf" srcId="{70030DEC-DF30-48F0-9320-5F11059FFBEA}" destId="{C9C39CEE-36BB-43B8-8B1F-CD0139182025}" srcOrd="0" destOrd="0" presId="urn:microsoft.com/office/officeart/2008/layout/LinedList"/>
    <dgm:cxn modelId="{BE200F54-036C-4206-B3A6-DEA8A98A9E95}" type="presOf" srcId="{14DDF58C-374A-466E-8C5A-F17E65E33A35}" destId="{8B2FD085-824E-4576-984B-78DFF1E426E4}" srcOrd="0" destOrd="0" presId="urn:microsoft.com/office/officeart/2008/layout/LinedList"/>
    <dgm:cxn modelId="{3B174882-0158-4D0C-978E-925E2D92CAC3}" srcId="{63CDEA3A-86E8-4398-9792-814E782B1C0E}" destId="{4107915D-617F-4A23-AF4C-E98DF4AD458D}" srcOrd="4" destOrd="0" parTransId="{17D77762-25E4-49AD-AEDA-DA9F553AA110}" sibTransId="{2D04F414-736A-4912-8858-AA104D3EE8B2}"/>
    <dgm:cxn modelId="{1BEF4986-5D9F-4546-8A60-19A3BF2D35FC}" srcId="{63CDEA3A-86E8-4398-9792-814E782B1C0E}" destId="{14DDF58C-374A-466E-8C5A-F17E65E33A35}" srcOrd="3" destOrd="0" parTransId="{47BBFEDE-4B11-4FE7-8EC2-8743E41F5D2B}" sibTransId="{810B0A86-5C4F-466C-A41A-F2ACECE03F13}"/>
    <dgm:cxn modelId="{9645BC9F-0455-40BF-837F-3694646A2CDB}" srcId="{63CDEA3A-86E8-4398-9792-814E782B1C0E}" destId="{DAC41AD8-81D1-4EFE-BE47-0D2CD9E78C48}" srcOrd="0" destOrd="0" parTransId="{067087A2-BF8A-4CCD-9E3D-3FB25A1313B7}" sibTransId="{5AC21B06-5F13-4904-8E6A-D4CC0A68B866}"/>
    <dgm:cxn modelId="{338E6BA0-F326-46B1-8FD6-BD3035DF3561}" srcId="{63CDEA3A-86E8-4398-9792-814E782B1C0E}" destId="{EB6B9AC8-6F25-4260-AA69-36A1FA670127}" srcOrd="2" destOrd="0" parTransId="{78F0CB1C-9858-4DBC-9EAA-71E649BD4415}" sibTransId="{9CC9098F-BB5C-4FF8-9EE0-10FBDE3C612A}"/>
    <dgm:cxn modelId="{3C0A62AD-C97D-4C97-920C-80650C62A248}" srcId="{63CDEA3A-86E8-4398-9792-814E782B1C0E}" destId="{70030DEC-DF30-48F0-9320-5F11059FFBEA}" srcOrd="9" destOrd="0" parTransId="{51B8614F-108F-4E5C-8A99-22409CC9C98D}" sibTransId="{A7E2B329-2F7B-475D-98CD-2E874E3BC358}"/>
    <dgm:cxn modelId="{A3A5F7B1-C364-47B7-8482-8E94465E790B}" type="presOf" srcId="{60550A8F-D929-45F2-ABE1-C9E58CC4EB5D}" destId="{AC45F5A7-9478-4519-9C2B-BEE993B5DFA7}" srcOrd="0" destOrd="0" presId="urn:microsoft.com/office/officeart/2008/layout/LinedList"/>
    <dgm:cxn modelId="{E2D41FB5-0315-40DF-8DC8-DAF92336B95A}" type="presOf" srcId="{4107915D-617F-4A23-AF4C-E98DF4AD458D}" destId="{B454CB7B-B2F7-4E95-BBDF-D8F33FD3008F}" srcOrd="0" destOrd="0" presId="urn:microsoft.com/office/officeart/2008/layout/LinedList"/>
    <dgm:cxn modelId="{22984ED6-B43B-4EAD-9EA8-775320C819C1}" type="presOf" srcId="{9A012A0E-FF28-4A27-9AD5-E1FDEB1FF38C}" destId="{983CCB06-9B6A-4EC2-8157-560BE977DBB2}" srcOrd="0" destOrd="0" presId="urn:microsoft.com/office/officeart/2008/layout/LinedList"/>
    <dgm:cxn modelId="{4A62F7D8-5096-431F-9ED0-707A0F090171}" srcId="{63CDEA3A-86E8-4398-9792-814E782B1C0E}" destId="{83299A5E-EEA1-4CBE-BD80-441F25C7678F}" srcOrd="5" destOrd="0" parTransId="{39D6C30F-575F-49CF-B41D-7500B018C2F6}" sibTransId="{D0C9B6E0-9048-49DF-89D3-EB9E01A5F0CF}"/>
    <dgm:cxn modelId="{327253DB-0F88-432C-9E5F-622170CA3866}" type="presOf" srcId="{DAC41AD8-81D1-4EFE-BE47-0D2CD9E78C48}" destId="{B094BF23-579A-4049-A430-581175E8F21D}" srcOrd="0" destOrd="0" presId="urn:microsoft.com/office/officeart/2008/layout/LinedList"/>
    <dgm:cxn modelId="{4C84F9E9-830B-4016-82A4-8C8618A5E08A}" srcId="{63CDEA3A-86E8-4398-9792-814E782B1C0E}" destId="{73567956-4EFF-4D76-82BC-425CC872D565}" srcOrd="7" destOrd="0" parTransId="{E929C005-BCD8-4A9F-9B34-21AAE82728C4}" sibTransId="{263CF2DA-5D50-4146-B54D-9FE9789D35DF}"/>
    <dgm:cxn modelId="{E70DA5EC-819D-447B-BAED-0B56BBDB1382}" type="presOf" srcId="{CE02C607-1AB8-4A4B-902F-C4F5F73E3396}" destId="{F09D9053-5252-426E-946C-68AEBBD3F99A}" srcOrd="0" destOrd="0" presId="urn:microsoft.com/office/officeart/2008/layout/LinedList"/>
    <dgm:cxn modelId="{B01F7BF9-1208-416F-9A3C-F8FA745047DF}" srcId="{63CDEA3A-86E8-4398-9792-814E782B1C0E}" destId="{CE02C607-1AB8-4A4B-902F-C4F5F73E3396}" srcOrd="8" destOrd="0" parTransId="{EF3EC120-3407-4638-8B9F-5C49C720D091}" sibTransId="{FBC26CE3-6F8A-40C6-9635-D0D2BE303511}"/>
    <dgm:cxn modelId="{3E8DF6FD-3A4E-4636-95CC-9B09C0CFDBCC}" type="presOf" srcId="{83299A5E-EEA1-4CBE-BD80-441F25C7678F}" destId="{2078EF8A-4F3B-4F5F-AF64-0DEF8B57D393}" srcOrd="0" destOrd="0" presId="urn:microsoft.com/office/officeart/2008/layout/LinedList"/>
    <dgm:cxn modelId="{ED05D5BF-BAF0-4971-A6D8-04B78EE53AF4}" type="presParOf" srcId="{0543343C-7887-4FCE-8B60-5F96BC9A7410}" destId="{A9133E6D-10AC-4CF3-A8DB-8F439FBA2A55}" srcOrd="0" destOrd="0" presId="urn:microsoft.com/office/officeart/2008/layout/LinedList"/>
    <dgm:cxn modelId="{83882E87-EA39-49DB-A729-734B9113B711}" type="presParOf" srcId="{0543343C-7887-4FCE-8B60-5F96BC9A7410}" destId="{C819E2D6-943D-4212-BA9A-309B176B2A20}" srcOrd="1" destOrd="0" presId="urn:microsoft.com/office/officeart/2008/layout/LinedList"/>
    <dgm:cxn modelId="{27D74E3B-D9CC-4CAB-B898-0475121EFAAC}" type="presParOf" srcId="{C819E2D6-943D-4212-BA9A-309B176B2A20}" destId="{B094BF23-579A-4049-A430-581175E8F21D}" srcOrd="0" destOrd="0" presId="urn:microsoft.com/office/officeart/2008/layout/LinedList"/>
    <dgm:cxn modelId="{3E2408DA-6DAD-421F-9D96-B81085255043}" type="presParOf" srcId="{C819E2D6-943D-4212-BA9A-309B176B2A20}" destId="{7AF265F1-6E65-4A58-B7AB-089EBDD68CB4}" srcOrd="1" destOrd="0" presId="urn:microsoft.com/office/officeart/2008/layout/LinedList"/>
    <dgm:cxn modelId="{5558A71E-2A64-4368-ABA3-AB75ABA104F7}" type="presParOf" srcId="{0543343C-7887-4FCE-8B60-5F96BC9A7410}" destId="{042FCAB8-18BF-4A31-B34E-CA9148838246}" srcOrd="2" destOrd="0" presId="urn:microsoft.com/office/officeart/2008/layout/LinedList"/>
    <dgm:cxn modelId="{14E213C1-992A-462E-9C04-14165E5A0B63}" type="presParOf" srcId="{0543343C-7887-4FCE-8B60-5F96BC9A7410}" destId="{ED3606F8-EF83-42F7-9E3A-1176F0830C60}" srcOrd="3" destOrd="0" presId="urn:microsoft.com/office/officeart/2008/layout/LinedList"/>
    <dgm:cxn modelId="{05B6AE54-E3BE-4C5D-B280-E43C7137652D}" type="presParOf" srcId="{ED3606F8-EF83-42F7-9E3A-1176F0830C60}" destId="{983CCB06-9B6A-4EC2-8157-560BE977DBB2}" srcOrd="0" destOrd="0" presId="urn:microsoft.com/office/officeart/2008/layout/LinedList"/>
    <dgm:cxn modelId="{6388397A-7974-4B05-9831-304305EE59F7}" type="presParOf" srcId="{ED3606F8-EF83-42F7-9E3A-1176F0830C60}" destId="{A84E7D0B-8482-4E82-99A1-D6F48616E220}" srcOrd="1" destOrd="0" presId="urn:microsoft.com/office/officeart/2008/layout/LinedList"/>
    <dgm:cxn modelId="{1DF6CBC2-1132-40CA-A68B-716AB7EE5901}" type="presParOf" srcId="{0543343C-7887-4FCE-8B60-5F96BC9A7410}" destId="{51B29047-8298-462B-9BE5-2AC13CFD2EBE}" srcOrd="4" destOrd="0" presId="urn:microsoft.com/office/officeart/2008/layout/LinedList"/>
    <dgm:cxn modelId="{8D196A55-1A8F-4E06-8F75-5FB2D5B92E6B}" type="presParOf" srcId="{0543343C-7887-4FCE-8B60-5F96BC9A7410}" destId="{3A7B6777-7876-4186-9068-667514E43D4C}" srcOrd="5" destOrd="0" presId="urn:microsoft.com/office/officeart/2008/layout/LinedList"/>
    <dgm:cxn modelId="{BA4E6595-571C-40FE-871A-D3A3EFFA2622}" type="presParOf" srcId="{3A7B6777-7876-4186-9068-667514E43D4C}" destId="{F1E31D4D-2630-4215-BF4F-D61A44E4948F}" srcOrd="0" destOrd="0" presId="urn:microsoft.com/office/officeart/2008/layout/LinedList"/>
    <dgm:cxn modelId="{5B4E10B8-5AD3-4ED1-871C-E72E6CFDB345}" type="presParOf" srcId="{3A7B6777-7876-4186-9068-667514E43D4C}" destId="{146E07FA-FE60-4789-8DF0-627F533E6034}" srcOrd="1" destOrd="0" presId="urn:microsoft.com/office/officeart/2008/layout/LinedList"/>
    <dgm:cxn modelId="{CE5B4B2A-6174-4920-B7D4-F77622EED6C9}" type="presParOf" srcId="{0543343C-7887-4FCE-8B60-5F96BC9A7410}" destId="{1DB9186A-ECC8-498B-8206-F2908D0526A8}" srcOrd="6" destOrd="0" presId="urn:microsoft.com/office/officeart/2008/layout/LinedList"/>
    <dgm:cxn modelId="{1ED42734-A77C-4BCD-97F8-2AA89A3D9A5E}" type="presParOf" srcId="{0543343C-7887-4FCE-8B60-5F96BC9A7410}" destId="{3240A95C-7C65-402D-B53D-C1ECC9C4FA81}" srcOrd="7" destOrd="0" presId="urn:microsoft.com/office/officeart/2008/layout/LinedList"/>
    <dgm:cxn modelId="{AFA1FB5B-6CE7-4056-BE37-C3100FE9B116}" type="presParOf" srcId="{3240A95C-7C65-402D-B53D-C1ECC9C4FA81}" destId="{8B2FD085-824E-4576-984B-78DFF1E426E4}" srcOrd="0" destOrd="0" presId="urn:microsoft.com/office/officeart/2008/layout/LinedList"/>
    <dgm:cxn modelId="{5A815200-A325-47E3-9A34-B83AA0FC0FA3}" type="presParOf" srcId="{3240A95C-7C65-402D-B53D-C1ECC9C4FA81}" destId="{D7D733B5-70FC-47FB-A902-2030D6DBEF2D}" srcOrd="1" destOrd="0" presId="urn:microsoft.com/office/officeart/2008/layout/LinedList"/>
    <dgm:cxn modelId="{C99FAF33-F03E-427F-96B3-C474CB314382}" type="presParOf" srcId="{0543343C-7887-4FCE-8B60-5F96BC9A7410}" destId="{4EEA163D-23CE-45D6-9F2F-4EC02B40E3A9}" srcOrd="8" destOrd="0" presId="urn:microsoft.com/office/officeart/2008/layout/LinedList"/>
    <dgm:cxn modelId="{157928A6-0166-41E0-AB17-89805690E3CD}" type="presParOf" srcId="{0543343C-7887-4FCE-8B60-5F96BC9A7410}" destId="{7823F6D4-29B8-43EA-914F-7516548B6621}" srcOrd="9" destOrd="0" presId="urn:microsoft.com/office/officeart/2008/layout/LinedList"/>
    <dgm:cxn modelId="{3C0550A7-29DF-458F-9A67-82E60657C448}" type="presParOf" srcId="{7823F6D4-29B8-43EA-914F-7516548B6621}" destId="{B454CB7B-B2F7-4E95-BBDF-D8F33FD3008F}" srcOrd="0" destOrd="0" presId="urn:microsoft.com/office/officeart/2008/layout/LinedList"/>
    <dgm:cxn modelId="{5F2733DB-B7BF-460E-B493-25B3BDD9B74D}" type="presParOf" srcId="{7823F6D4-29B8-43EA-914F-7516548B6621}" destId="{B869B75C-1051-4E63-9E17-227CF88192D8}" srcOrd="1" destOrd="0" presId="urn:microsoft.com/office/officeart/2008/layout/LinedList"/>
    <dgm:cxn modelId="{BA69E7DD-FD29-4566-9851-4CCB13FBC04F}" type="presParOf" srcId="{0543343C-7887-4FCE-8B60-5F96BC9A7410}" destId="{403EB94E-8CE2-40C0-839B-B1D7F30118FE}" srcOrd="10" destOrd="0" presId="urn:microsoft.com/office/officeart/2008/layout/LinedList"/>
    <dgm:cxn modelId="{F0DFD270-C3CC-4316-8054-7C0DFF48D351}" type="presParOf" srcId="{0543343C-7887-4FCE-8B60-5F96BC9A7410}" destId="{81676E8B-FAF3-4745-96AC-2AB64BC20BA4}" srcOrd="11" destOrd="0" presId="urn:microsoft.com/office/officeart/2008/layout/LinedList"/>
    <dgm:cxn modelId="{C31E6195-0D4B-4867-8403-3988B78894A1}" type="presParOf" srcId="{81676E8B-FAF3-4745-96AC-2AB64BC20BA4}" destId="{2078EF8A-4F3B-4F5F-AF64-0DEF8B57D393}" srcOrd="0" destOrd="0" presId="urn:microsoft.com/office/officeart/2008/layout/LinedList"/>
    <dgm:cxn modelId="{FC2759E2-287B-45FF-8B6D-117E3ED22198}" type="presParOf" srcId="{81676E8B-FAF3-4745-96AC-2AB64BC20BA4}" destId="{A12F1C1E-B080-41C0-9505-799667D99637}" srcOrd="1" destOrd="0" presId="urn:microsoft.com/office/officeart/2008/layout/LinedList"/>
    <dgm:cxn modelId="{79A0EE76-414B-44D9-9C18-74D948CD1F14}" type="presParOf" srcId="{0543343C-7887-4FCE-8B60-5F96BC9A7410}" destId="{A944537E-F857-45C7-9C92-127C154A1A45}" srcOrd="12" destOrd="0" presId="urn:microsoft.com/office/officeart/2008/layout/LinedList"/>
    <dgm:cxn modelId="{2521385E-94E0-4D73-A8B6-D0C0F86DF1F4}" type="presParOf" srcId="{0543343C-7887-4FCE-8B60-5F96BC9A7410}" destId="{9F8A9B35-73A5-45F0-AEBE-6FCC34B79E80}" srcOrd="13" destOrd="0" presId="urn:microsoft.com/office/officeart/2008/layout/LinedList"/>
    <dgm:cxn modelId="{F379D78B-2018-421D-8E3C-827A0698D08E}" type="presParOf" srcId="{9F8A9B35-73A5-45F0-AEBE-6FCC34B79E80}" destId="{AC45F5A7-9478-4519-9C2B-BEE993B5DFA7}" srcOrd="0" destOrd="0" presId="urn:microsoft.com/office/officeart/2008/layout/LinedList"/>
    <dgm:cxn modelId="{83EA5C5B-AE5E-49D2-A7B6-080AFB9B37B4}" type="presParOf" srcId="{9F8A9B35-73A5-45F0-AEBE-6FCC34B79E80}" destId="{A6190ADA-2122-4F85-B08F-B4022219B7B9}" srcOrd="1" destOrd="0" presId="urn:microsoft.com/office/officeart/2008/layout/LinedList"/>
    <dgm:cxn modelId="{E229560C-E34B-42FD-8D71-245C97910EFB}" type="presParOf" srcId="{0543343C-7887-4FCE-8B60-5F96BC9A7410}" destId="{FCD31E75-B69D-49EE-9817-513983459ACF}" srcOrd="14" destOrd="0" presId="urn:microsoft.com/office/officeart/2008/layout/LinedList"/>
    <dgm:cxn modelId="{64643F57-FB1B-4DFC-99CA-CD9DD8218774}" type="presParOf" srcId="{0543343C-7887-4FCE-8B60-5F96BC9A7410}" destId="{E5D48FE9-A65C-465A-AEBE-41C8A53F7CA5}" srcOrd="15" destOrd="0" presId="urn:microsoft.com/office/officeart/2008/layout/LinedList"/>
    <dgm:cxn modelId="{737A1894-6469-41AF-B155-67D5E170FC06}" type="presParOf" srcId="{E5D48FE9-A65C-465A-AEBE-41C8A53F7CA5}" destId="{C0D11FE4-AE6A-46C8-BA84-A65201D4F82F}" srcOrd="0" destOrd="0" presId="urn:microsoft.com/office/officeart/2008/layout/LinedList"/>
    <dgm:cxn modelId="{CFC5BA59-FDA5-492A-86FA-6496133F3AC6}" type="presParOf" srcId="{E5D48FE9-A65C-465A-AEBE-41C8A53F7CA5}" destId="{9C298655-CB2F-4AAF-B025-4CC6ACB3DDAE}" srcOrd="1" destOrd="0" presId="urn:microsoft.com/office/officeart/2008/layout/LinedList"/>
    <dgm:cxn modelId="{912D196A-75AB-49D6-93F2-A79E51BD16CA}" type="presParOf" srcId="{0543343C-7887-4FCE-8B60-5F96BC9A7410}" destId="{B08966F8-E315-480A-A92A-3BE42749EFBB}" srcOrd="16" destOrd="0" presId="urn:microsoft.com/office/officeart/2008/layout/LinedList"/>
    <dgm:cxn modelId="{D0A30E76-B499-4B5D-B45E-08AD720134C8}" type="presParOf" srcId="{0543343C-7887-4FCE-8B60-5F96BC9A7410}" destId="{E697ADEB-A7A0-478D-AB07-5D1D1C89617A}" srcOrd="17" destOrd="0" presId="urn:microsoft.com/office/officeart/2008/layout/LinedList"/>
    <dgm:cxn modelId="{CF13E1A3-3C3A-4358-BEA1-74139F2265FF}" type="presParOf" srcId="{E697ADEB-A7A0-478D-AB07-5D1D1C89617A}" destId="{F09D9053-5252-426E-946C-68AEBBD3F99A}" srcOrd="0" destOrd="0" presId="urn:microsoft.com/office/officeart/2008/layout/LinedList"/>
    <dgm:cxn modelId="{C376FEB2-3442-4DE6-B79A-EB567A1565BC}" type="presParOf" srcId="{E697ADEB-A7A0-478D-AB07-5D1D1C89617A}" destId="{F1081F83-3FE0-4B13-961F-48D547156D7E}" srcOrd="1" destOrd="0" presId="urn:microsoft.com/office/officeart/2008/layout/LinedList"/>
    <dgm:cxn modelId="{DF9A0EED-B49E-49D8-B932-9AC6432A61E8}" type="presParOf" srcId="{0543343C-7887-4FCE-8B60-5F96BC9A7410}" destId="{1A038F4A-B407-463B-83D5-4A3D1EAE56F2}" srcOrd="18" destOrd="0" presId="urn:microsoft.com/office/officeart/2008/layout/LinedList"/>
    <dgm:cxn modelId="{0551840B-0C22-4B3F-BD30-19DAE09B9F4F}" type="presParOf" srcId="{0543343C-7887-4FCE-8B60-5F96BC9A7410}" destId="{28CD821B-52BA-4CCE-9A95-3D14898EDD6C}" srcOrd="19" destOrd="0" presId="urn:microsoft.com/office/officeart/2008/layout/LinedList"/>
    <dgm:cxn modelId="{31FB022A-1FA2-4B7B-A17F-3CBDAE6904A7}" type="presParOf" srcId="{28CD821B-52BA-4CCE-9A95-3D14898EDD6C}" destId="{C9C39CEE-36BB-43B8-8B1F-CD0139182025}" srcOrd="0" destOrd="0" presId="urn:microsoft.com/office/officeart/2008/layout/LinedList"/>
    <dgm:cxn modelId="{BF67B287-BB94-4867-9B0F-62DFD5DCD3E4}" type="presParOf" srcId="{28CD821B-52BA-4CCE-9A95-3D14898EDD6C}" destId="{04C8413D-FFDC-4AC7-B700-D5A12FA616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33E6D-10AC-4CF3-A8DB-8F439FBA2A55}">
      <dsp:nvSpPr>
        <dsp:cNvPr id="0" name=""/>
        <dsp:cNvSpPr/>
      </dsp:nvSpPr>
      <dsp:spPr>
        <a:xfrm>
          <a:off x="0" y="1609"/>
          <a:ext cx="175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4BF23-579A-4049-A430-581175E8F21D}">
      <dsp:nvSpPr>
        <dsp:cNvPr id="0" name=""/>
        <dsp:cNvSpPr/>
      </dsp:nvSpPr>
      <dsp:spPr>
        <a:xfrm>
          <a:off x="0" y="1609"/>
          <a:ext cx="17576800" cy="131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1. Educate General Society about cancer prevention</a:t>
          </a:r>
          <a:endParaRPr lang="en-GB" sz="3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1609"/>
        <a:ext cx="17576800" cy="1317938"/>
      </dsp:txXfrm>
    </dsp:sp>
    <dsp:sp modelId="{042FCAB8-18BF-4A31-B34E-CA9148838246}">
      <dsp:nvSpPr>
        <dsp:cNvPr id="0" name=""/>
        <dsp:cNvSpPr/>
      </dsp:nvSpPr>
      <dsp:spPr>
        <a:xfrm>
          <a:off x="0" y="1319547"/>
          <a:ext cx="175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CCB06-9B6A-4EC2-8157-560BE977DBB2}">
      <dsp:nvSpPr>
        <dsp:cNvPr id="0" name=""/>
        <dsp:cNvSpPr/>
      </dsp:nvSpPr>
      <dsp:spPr>
        <a:xfrm>
          <a:off x="0" y="1319547"/>
          <a:ext cx="17576800" cy="131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2. Continue develop cancer patients’ mentorship and navigation system</a:t>
          </a:r>
          <a:endParaRPr lang="lt-LT" sz="3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1319547"/>
        <a:ext cx="17576800" cy="1317938"/>
      </dsp:txXfrm>
    </dsp:sp>
    <dsp:sp modelId="{51B29047-8298-462B-9BE5-2AC13CFD2EBE}">
      <dsp:nvSpPr>
        <dsp:cNvPr id="0" name=""/>
        <dsp:cNvSpPr/>
      </dsp:nvSpPr>
      <dsp:spPr>
        <a:xfrm>
          <a:off x="0" y="2637485"/>
          <a:ext cx="175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31D4D-2630-4215-BF4F-D61A44E4948F}">
      <dsp:nvSpPr>
        <dsp:cNvPr id="0" name=""/>
        <dsp:cNvSpPr/>
      </dsp:nvSpPr>
      <dsp:spPr>
        <a:xfrm>
          <a:off x="0" y="2637485"/>
          <a:ext cx="17576800" cy="131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3. Ensure that no one feels left alone after cancer diagnosis – promote the POLA community</a:t>
          </a:r>
          <a:endParaRPr lang="lt-LT" sz="3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2637485"/>
        <a:ext cx="17576800" cy="1317938"/>
      </dsp:txXfrm>
    </dsp:sp>
    <dsp:sp modelId="{1DB9186A-ECC8-498B-8206-F2908D0526A8}">
      <dsp:nvSpPr>
        <dsp:cNvPr id="0" name=""/>
        <dsp:cNvSpPr/>
      </dsp:nvSpPr>
      <dsp:spPr>
        <a:xfrm>
          <a:off x="0" y="3955423"/>
          <a:ext cx="175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2FD085-824E-4576-984B-78DFF1E426E4}">
      <dsp:nvSpPr>
        <dsp:cNvPr id="0" name=""/>
        <dsp:cNvSpPr/>
      </dsp:nvSpPr>
      <dsp:spPr>
        <a:xfrm>
          <a:off x="0" y="3955423"/>
          <a:ext cx="17576800" cy="131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4. Encourage and educate patients and their family members to actively engage in their treatment and encourage for shared-decisions</a:t>
          </a:r>
          <a:endParaRPr lang="lt-LT" sz="3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3955423"/>
        <a:ext cx="17576800" cy="1317938"/>
      </dsp:txXfrm>
    </dsp:sp>
    <dsp:sp modelId="{4EEA163D-23CE-45D6-9F2F-4EC02B40E3A9}">
      <dsp:nvSpPr>
        <dsp:cNvPr id="0" name=""/>
        <dsp:cNvSpPr/>
      </dsp:nvSpPr>
      <dsp:spPr>
        <a:xfrm>
          <a:off x="0" y="5273361"/>
          <a:ext cx="175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4CB7B-B2F7-4E95-BBDF-D8F33FD3008F}">
      <dsp:nvSpPr>
        <dsp:cNvPr id="0" name=""/>
        <dsp:cNvSpPr/>
      </dsp:nvSpPr>
      <dsp:spPr>
        <a:xfrm>
          <a:off x="0" y="5273361"/>
          <a:ext cx="17576800" cy="131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5. Provide members of the POLA community with access to the individualized support they need</a:t>
          </a:r>
          <a:endParaRPr lang="lt-LT" sz="3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5273361"/>
        <a:ext cx="17576800" cy="1317938"/>
      </dsp:txXfrm>
    </dsp:sp>
    <dsp:sp modelId="{403EB94E-8CE2-40C0-839B-B1D7F30118FE}">
      <dsp:nvSpPr>
        <dsp:cNvPr id="0" name=""/>
        <dsp:cNvSpPr/>
      </dsp:nvSpPr>
      <dsp:spPr>
        <a:xfrm>
          <a:off x="0" y="6591300"/>
          <a:ext cx="175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8EF8A-4F3B-4F5F-AF64-0DEF8B57D393}">
      <dsp:nvSpPr>
        <dsp:cNvPr id="0" name=""/>
        <dsp:cNvSpPr/>
      </dsp:nvSpPr>
      <dsp:spPr>
        <a:xfrm>
          <a:off x="0" y="6591300"/>
          <a:ext cx="17576800" cy="131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6. Develop partnerships with businesses to help cancer patients and their families acquire necessary goods and services at reduced or no cost</a:t>
          </a:r>
          <a:endParaRPr lang="lt-LT" sz="3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6591300"/>
        <a:ext cx="17576800" cy="1317938"/>
      </dsp:txXfrm>
    </dsp:sp>
    <dsp:sp modelId="{A944537E-F857-45C7-9C92-127C154A1A45}">
      <dsp:nvSpPr>
        <dsp:cNvPr id="0" name=""/>
        <dsp:cNvSpPr/>
      </dsp:nvSpPr>
      <dsp:spPr>
        <a:xfrm>
          <a:off x="0" y="7909238"/>
          <a:ext cx="175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5F5A7-9478-4519-9C2B-BEE993B5DFA7}">
      <dsp:nvSpPr>
        <dsp:cNvPr id="0" name=""/>
        <dsp:cNvSpPr/>
      </dsp:nvSpPr>
      <dsp:spPr>
        <a:xfrm>
          <a:off x="0" y="7909238"/>
          <a:ext cx="17576800" cy="131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7. Develop partnerships with cultural institutions, granting POLA card holders and their families free or discounted access to cultural events</a:t>
          </a:r>
          <a:endParaRPr lang="lt-LT" sz="3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7909238"/>
        <a:ext cx="17576800" cy="1317938"/>
      </dsp:txXfrm>
    </dsp:sp>
    <dsp:sp modelId="{FCD31E75-B69D-49EE-9817-513983459ACF}">
      <dsp:nvSpPr>
        <dsp:cNvPr id="0" name=""/>
        <dsp:cNvSpPr/>
      </dsp:nvSpPr>
      <dsp:spPr>
        <a:xfrm>
          <a:off x="0" y="9227176"/>
          <a:ext cx="175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11FE4-AE6A-46C8-BA84-A65201D4F82F}">
      <dsp:nvSpPr>
        <dsp:cNvPr id="0" name=""/>
        <dsp:cNvSpPr/>
      </dsp:nvSpPr>
      <dsp:spPr>
        <a:xfrm>
          <a:off x="0" y="9227176"/>
          <a:ext cx="17576800" cy="131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8. Continuously share relevant and useful information for patients through various communication channels</a:t>
          </a:r>
          <a:endParaRPr lang="lt-LT" sz="3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9227176"/>
        <a:ext cx="17576800" cy="1317938"/>
      </dsp:txXfrm>
    </dsp:sp>
    <dsp:sp modelId="{B08966F8-E315-480A-A92A-3BE42749EFBB}">
      <dsp:nvSpPr>
        <dsp:cNvPr id="0" name=""/>
        <dsp:cNvSpPr/>
      </dsp:nvSpPr>
      <dsp:spPr>
        <a:xfrm>
          <a:off x="0" y="10545114"/>
          <a:ext cx="175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D9053-5252-426E-946C-68AEBBD3F99A}">
      <dsp:nvSpPr>
        <dsp:cNvPr id="0" name=""/>
        <dsp:cNvSpPr/>
      </dsp:nvSpPr>
      <dsp:spPr>
        <a:xfrm>
          <a:off x="0" y="10545114"/>
          <a:ext cx="17576800" cy="131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9. Advocate for the interests of cancer patients and strive for decisions that improve the situation of the cancer patient community</a:t>
          </a:r>
          <a:endParaRPr lang="lt-LT" sz="3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10545114"/>
        <a:ext cx="17576800" cy="1317938"/>
      </dsp:txXfrm>
    </dsp:sp>
    <dsp:sp modelId="{1A038F4A-B407-463B-83D5-4A3D1EAE56F2}">
      <dsp:nvSpPr>
        <dsp:cNvPr id="0" name=""/>
        <dsp:cNvSpPr/>
      </dsp:nvSpPr>
      <dsp:spPr>
        <a:xfrm>
          <a:off x="0" y="11863052"/>
          <a:ext cx="175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39CEE-36BB-43B8-8B1F-CD0139182025}">
      <dsp:nvSpPr>
        <dsp:cNvPr id="0" name=""/>
        <dsp:cNvSpPr/>
      </dsp:nvSpPr>
      <dsp:spPr>
        <a:xfrm>
          <a:off x="0" y="11863052"/>
          <a:ext cx="17576800" cy="131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10. Strengthen POLA’s administrative capacity, ensure sustainability, and maintain transparency and accountability of the organization</a:t>
          </a:r>
          <a:endParaRPr lang="lt-LT" sz="3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11863052"/>
        <a:ext cx="17576800" cy="13179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17" name="Shape 1717"/>
          <p:cNvSpPr>
            <a:spLocks noGrp="1" noRot="1" noChangeAspect="1"/>
          </p:cNvSpPr>
          <p:nvPr>
            <p:ph type="sldImg"/>
          </p:nvPr>
        </p:nvSpPr>
        <p:spPr>
          <a:xfrm>
            <a:off x="90488" y="744538"/>
            <a:ext cx="6616700" cy="3722687"/>
          </a:xfrm>
          <a:prstGeom prst="rect">
            <a:avLst/>
          </a:prstGeom>
        </p:spPr>
        <p:txBody>
          <a:bodyPr/>
          <a:lstStyle/>
          <a:p>
            <a:endParaRPr/>
          </a:p>
        </p:txBody>
      </p:sp>
      <p:sp>
        <p:nvSpPr>
          <p:cNvPr id="1718" name="Shape 1718"/>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116178961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4790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90488" y="744538"/>
            <a:ext cx="6616700" cy="3722687"/>
          </a:xfrm>
        </p:spPr>
      </p:sp>
      <p:sp>
        <p:nvSpPr>
          <p:cNvPr id="3" name="Pastabų vietos rezervavimo ženkl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3071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0457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7806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90488" y="744538"/>
            <a:ext cx="6616700" cy="3722687"/>
          </a:xfrm>
        </p:spPr>
      </p:sp>
      <p:sp>
        <p:nvSpPr>
          <p:cNvPr id="3" name="Pastabų vietos rezervavimo ženkl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718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1477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90488" y="744538"/>
            <a:ext cx="6616700" cy="3722687"/>
          </a:xfrm>
        </p:spPr>
      </p:sp>
      <p:sp>
        <p:nvSpPr>
          <p:cNvPr id="3" name="Pastabų vietos rezervavimo ženkl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0914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90488" y="744538"/>
            <a:ext cx="6616700" cy="3722687"/>
          </a:xfrm>
        </p:spPr>
      </p:sp>
      <p:sp>
        <p:nvSpPr>
          <p:cNvPr id="3" name="Pastabų vietos rezervavimo ženkl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0914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949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Image 3">
    <p:spTree>
      <p:nvGrpSpPr>
        <p:cNvPr id="1" name=""/>
        <p:cNvGrpSpPr/>
        <p:nvPr/>
      </p:nvGrpSpPr>
      <p:grpSpPr>
        <a:xfrm>
          <a:off x="0" y="0"/>
          <a:ext cx="0" cy="0"/>
          <a:chOff x="0" y="0"/>
          <a:chExt cx="0" cy="0"/>
        </a:xfrm>
      </p:grpSpPr>
      <p:sp>
        <p:nvSpPr>
          <p:cNvPr id="298" name="Shape 298"/>
          <p:cNvSpPr>
            <a:spLocks noGrp="1"/>
          </p:cNvSpPr>
          <p:nvPr>
            <p:ph type="title" hasCustomPrompt="1"/>
          </p:nvPr>
        </p:nvSpPr>
        <p:spPr>
          <a:xfrm>
            <a:off x="1439862" y="1758999"/>
            <a:ext cx="9520800" cy="5099001"/>
          </a:xfrm>
          <a:prstGeom prst="rect">
            <a:avLst/>
          </a:prstGeom>
        </p:spPr>
        <p:txBody>
          <a:bodyPr anchor="ct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Headline</a:t>
            </a:r>
            <a:endParaRPr/>
          </a:p>
        </p:txBody>
      </p:sp>
      <p:sp>
        <p:nvSpPr>
          <p:cNvPr id="299" name="Shape 299"/>
          <p:cNvSpPr>
            <a:spLocks noGrp="1"/>
          </p:cNvSpPr>
          <p:nvPr>
            <p:ph type="body" sz="quarter" idx="1" hasCustomPrompt="1"/>
          </p:nvPr>
        </p:nvSpPr>
        <p:spPr>
          <a:xfrm>
            <a:off x="1439862" y="6858000"/>
            <a:ext cx="9520800" cy="5099001"/>
          </a:xfrm>
          <a:prstGeom prst="rect">
            <a:avLst/>
          </a:prstGeom>
        </p:spPr>
        <p:txBody>
          <a:bodyPr/>
          <a:lstStyle>
            <a:lvl1pPr algn="ctr">
              <a:defRPr sz="2200" b="0" i="0">
                <a:latin typeface="Open Sans" panose="020B0606030504020204" pitchFamily="34" charset="0"/>
                <a:ea typeface="Open Sans" panose="020B0606030504020204" pitchFamily="34" charset="0"/>
                <a:cs typeface="Open Sans" panose="020B0606030504020204" pitchFamily="34" charset="0"/>
              </a:defRPr>
            </a:lvl1pPr>
            <a:lvl2pPr algn="ctr">
              <a:defRPr sz="2200"/>
            </a:lvl2pPr>
            <a:lvl3pPr algn="ctr">
              <a:defRPr sz="2200"/>
            </a:lvl3pPr>
            <a:lvl4pPr algn="ctr">
              <a:defRPr sz="2200"/>
            </a:lvl4pPr>
            <a:lvl5pPr algn="ctr">
              <a:defRPr sz="2200"/>
            </a:lvl5pPr>
          </a:lstStyle>
          <a:p>
            <a:r>
              <a:rPr lang="en-US"/>
              <a:t>Copy</a:t>
            </a:r>
            <a:endParaRPr/>
          </a:p>
        </p:txBody>
      </p:sp>
      <p:sp>
        <p:nvSpPr>
          <p:cNvPr id="303" name="Shape 303"/>
          <p:cNvSpPr/>
          <p:nvPr/>
        </p:nvSpPr>
        <p:spPr>
          <a:xfrm flipV="1">
            <a:off x="9762808"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
        <p:nvSpPr>
          <p:cNvPr id="304" name="Shape 304"/>
          <p:cNvSpPr/>
          <p:nvPr/>
        </p:nvSpPr>
        <p:spPr>
          <a:xfrm flipV="1">
            <a:off x="2596976"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
        <p:nvSpPr>
          <p:cNvPr id="7" name="Shape 368">
            <a:extLst>
              <a:ext uri="{FF2B5EF4-FFF2-40B4-BE49-F238E27FC236}">
                <a16:creationId xmlns:a16="http://schemas.microsoft.com/office/drawing/2014/main" id="{011220D0-EE77-0042-88FC-6D63C58080DA}"/>
              </a:ext>
            </a:extLst>
          </p:cNvPr>
          <p:cNvSpPr>
            <a:spLocks noGrp="1"/>
          </p:cNvSpPr>
          <p:nvPr>
            <p:ph type="pic" sz="half" idx="13"/>
          </p:nvPr>
        </p:nvSpPr>
        <p:spPr>
          <a:xfrm>
            <a:off x="12192000" y="0"/>
            <a:ext cx="12192000" cy="13716000"/>
          </a:xfrm>
          <a:prstGeom prst="rect">
            <a:avLst/>
          </a:prstGeom>
        </p:spPr>
        <p:txBody>
          <a:bodyPr lIns="91439" tIns="45719" rIns="91439" bIns="45719"/>
          <a:lstStyle/>
          <a:p>
            <a:endParaRPr/>
          </a:p>
        </p:txBody>
      </p:sp>
    </p:spTree>
    <p:extLst>
      <p:ext uri="{BB962C8B-B14F-4D97-AF65-F5344CB8AC3E}">
        <p14:creationId xmlns:p14="http://schemas.microsoft.com/office/powerpoint/2010/main" val="352281999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3">
    <p:spTree>
      <p:nvGrpSpPr>
        <p:cNvPr id="1" name=""/>
        <p:cNvGrpSpPr/>
        <p:nvPr/>
      </p:nvGrpSpPr>
      <p:grpSpPr>
        <a:xfrm>
          <a:off x="0" y="0"/>
          <a:ext cx="0" cy="0"/>
          <a:chOff x="0" y="0"/>
          <a:chExt cx="0" cy="0"/>
        </a:xfrm>
      </p:grpSpPr>
      <p:sp>
        <p:nvSpPr>
          <p:cNvPr id="298" name="Shape 298"/>
          <p:cNvSpPr>
            <a:spLocks noGrp="1"/>
          </p:cNvSpPr>
          <p:nvPr>
            <p:ph type="title" hasCustomPrompt="1"/>
          </p:nvPr>
        </p:nvSpPr>
        <p:spPr>
          <a:xfrm>
            <a:off x="1081046" y="1758999"/>
            <a:ext cx="4475046" cy="5099001"/>
          </a:xfrm>
          <a:prstGeom prst="rect">
            <a:avLst/>
          </a:prstGeom>
        </p:spPr>
        <p:txBody>
          <a:bodyPr anchor="ctr"/>
          <a:lstStyle>
            <a:lvl1pPr>
              <a:defRPr/>
            </a:lvl1pPr>
          </a:lstStyle>
          <a:p>
            <a:r>
              <a:rPr lang="en-US"/>
              <a:t>Headline</a:t>
            </a:r>
            <a:endParaRPr/>
          </a:p>
        </p:txBody>
      </p:sp>
      <p:sp>
        <p:nvSpPr>
          <p:cNvPr id="299" name="Shape 299"/>
          <p:cNvSpPr>
            <a:spLocks noGrp="1"/>
          </p:cNvSpPr>
          <p:nvPr>
            <p:ph type="body" sz="quarter" idx="1" hasCustomPrompt="1"/>
          </p:nvPr>
        </p:nvSpPr>
        <p:spPr>
          <a:xfrm>
            <a:off x="1081046" y="6858000"/>
            <a:ext cx="4475046"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304" name="Shape 304"/>
          <p:cNvSpPr/>
          <p:nvPr/>
        </p:nvSpPr>
        <p:spPr>
          <a:xfrm flipV="1">
            <a:off x="2596976"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Tree>
    <p:extLst>
      <p:ext uri="{BB962C8B-B14F-4D97-AF65-F5344CB8AC3E}">
        <p14:creationId xmlns:p14="http://schemas.microsoft.com/office/powerpoint/2010/main" val="107538185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1/3">
    <p:spTree>
      <p:nvGrpSpPr>
        <p:cNvPr id="1" name=""/>
        <p:cNvGrpSpPr/>
        <p:nvPr/>
      </p:nvGrpSpPr>
      <p:grpSpPr>
        <a:xfrm>
          <a:off x="0" y="0"/>
          <a:ext cx="0" cy="0"/>
          <a:chOff x="0" y="0"/>
          <a:chExt cx="0" cy="0"/>
        </a:xfrm>
      </p:grpSpPr>
      <p:sp>
        <p:nvSpPr>
          <p:cNvPr id="361" name="Shape 361"/>
          <p:cNvSpPr>
            <a:spLocks noGrp="1"/>
          </p:cNvSpPr>
          <p:nvPr>
            <p:ph type="body" sz="quarter" idx="1" hasCustomPrompt="1"/>
          </p:nvPr>
        </p:nvSpPr>
        <p:spPr>
          <a:xfrm>
            <a:off x="3938637" y="9931499"/>
            <a:ext cx="16506726" cy="1620987"/>
          </a:xfrm>
          <a:prstGeom prst="rect">
            <a:avLst/>
          </a:prstGeom>
        </p:spPr>
        <p:txBody>
          <a:bodyPr anchor="ctr"/>
          <a:lstStyle>
            <a:lvl1pPr algn="ctr">
              <a:defRPr sz="2600" spc="0">
                <a:solidFill>
                  <a:srgbClr val="4E5461"/>
                </a:solidFill>
              </a:defRPr>
            </a:lvl1pPr>
            <a:lvl2pPr algn="ctr">
              <a:defRPr sz="2600" spc="0">
                <a:solidFill>
                  <a:srgbClr val="4E5461"/>
                </a:solidFill>
              </a:defRPr>
            </a:lvl2pPr>
            <a:lvl3pPr algn="ctr">
              <a:defRPr sz="2600" spc="0">
                <a:solidFill>
                  <a:srgbClr val="4E5461"/>
                </a:solidFill>
              </a:defRPr>
            </a:lvl3pPr>
            <a:lvl4pPr algn="ctr">
              <a:defRPr sz="2600" spc="0">
                <a:solidFill>
                  <a:srgbClr val="4E5461"/>
                </a:solidFill>
              </a:defRPr>
            </a:lvl4pPr>
            <a:lvl5pPr algn="ctr">
              <a:defRPr sz="2600" spc="0">
                <a:solidFill>
                  <a:srgbClr val="4E5461"/>
                </a:solidFill>
              </a:defRPr>
            </a:lvl5pPr>
          </a:lstStyle>
          <a:p>
            <a:r>
              <a:rPr lang="en-US"/>
              <a:t>Copy</a:t>
            </a:r>
            <a:endParaRPr/>
          </a:p>
        </p:txBody>
      </p:sp>
      <p:sp>
        <p:nvSpPr>
          <p:cNvPr id="362" name="Shape 362"/>
          <p:cNvSpPr>
            <a:spLocks noGrp="1"/>
          </p:cNvSpPr>
          <p:nvPr>
            <p:ph type="title" hasCustomPrompt="1"/>
          </p:nvPr>
        </p:nvSpPr>
        <p:spPr>
          <a:xfrm>
            <a:off x="3938637" y="2016453"/>
            <a:ext cx="16506726" cy="1909156"/>
          </a:xfrm>
          <a:prstGeom prst="rect">
            <a:avLst/>
          </a:prstGeom>
        </p:spPr>
        <p:txBody>
          <a:bodyPr anchor="ctr"/>
          <a:lstStyle>
            <a:lvl1pPr>
              <a:defRPr/>
            </a:lvl1pPr>
          </a:lstStyle>
          <a:p>
            <a:r>
              <a:rPr lang="en-US"/>
              <a:t>Title</a:t>
            </a:r>
            <a:endParaRPr/>
          </a:p>
        </p:txBody>
      </p:sp>
      <p:sp>
        <p:nvSpPr>
          <p:cNvPr id="368" name="Shape 368"/>
          <p:cNvSpPr>
            <a:spLocks noGrp="1"/>
          </p:cNvSpPr>
          <p:nvPr>
            <p:ph type="pic" sz="half" idx="13"/>
          </p:nvPr>
        </p:nvSpPr>
        <p:spPr>
          <a:xfrm>
            <a:off x="1" y="4570561"/>
            <a:ext cx="12095544" cy="4574877"/>
          </a:xfrm>
          <a:prstGeom prst="rect">
            <a:avLst/>
          </a:prstGeom>
        </p:spPr>
        <p:txBody>
          <a:bodyPr lIns="91439" tIns="45719" rIns="91439" bIns="45719"/>
          <a:lstStyle/>
          <a:p>
            <a:endParaRPr/>
          </a:p>
        </p:txBody>
      </p:sp>
    </p:spTree>
    <p:extLst>
      <p:ext uri="{BB962C8B-B14F-4D97-AF65-F5344CB8AC3E}">
        <p14:creationId xmlns:p14="http://schemas.microsoft.com/office/powerpoint/2010/main" val="231391338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6">
    <p:spTree>
      <p:nvGrpSpPr>
        <p:cNvPr id="1" name=""/>
        <p:cNvGrpSpPr/>
        <p:nvPr/>
      </p:nvGrpSpPr>
      <p:grpSpPr>
        <a:xfrm>
          <a:off x="0" y="0"/>
          <a:ext cx="0" cy="0"/>
          <a:chOff x="0" y="0"/>
          <a:chExt cx="0" cy="0"/>
        </a:xfrm>
      </p:grpSpPr>
      <p:sp>
        <p:nvSpPr>
          <p:cNvPr id="499" name="Shape 499"/>
          <p:cNvSpPr>
            <a:spLocks noGrp="1"/>
          </p:cNvSpPr>
          <p:nvPr>
            <p:ph type="title" hasCustomPrompt="1"/>
          </p:nvPr>
        </p:nvSpPr>
        <p:spPr>
          <a:xfrm>
            <a:off x="2653753" y="1561538"/>
            <a:ext cx="19054467" cy="2037887"/>
          </a:xfrm>
          <a:prstGeom prst="rect">
            <a:avLst/>
          </a:prstGeom>
        </p:spPr>
        <p:txBody>
          <a:bodyPr anchor="ctr"/>
          <a:lstStyle>
            <a:lvl1pPr>
              <a:defRPr/>
            </a:lvl1pPr>
          </a:lstStyle>
          <a:p>
            <a:r>
              <a:rPr lang="en-US"/>
              <a:t>Title</a:t>
            </a:r>
            <a:endParaRPr/>
          </a:p>
        </p:txBody>
      </p:sp>
      <p:sp>
        <p:nvSpPr>
          <p:cNvPr id="500" name="Shape 500"/>
          <p:cNvSpPr>
            <a:spLocks noGrp="1"/>
          </p:cNvSpPr>
          <p:nvPr>
            <p:ph type="body" sz="quarter" idx="1" hasCustomPrompt="1"/>
          </p:nvPr>
        </p:nvSpPr>
        <p:spPr>
          <a:xfrm>
            <a:off x="2653753" y="3599424"/>
            <a:ext cx="19054467" cy="1651132"/>
          </a:xfrm>
          <a:prstGeom prst="rect">
            <a:avLst/>
          </a:prstGeom>
        </p:spPr>
        <p:txBody>
          <a:bodyPr anchor="ct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Tree>
    <p:extLst>
      <p:ext uri="{BB962C8B-B14F-4D97-AF65-F5344CB8AC3E}">
        <p14:creationId xmlns:p14="http://schemas.microsoft.com/office/powerpoint/2010/main" val="21864323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uto Inf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 name="Shape 1638"/>
          <p:cNvSpPr>
            <a:spLocks noGrp="1"/>
          </p:cNvSpPr>
          <p:nvPr>
            <p:ph type="body" sz="quarter" idx="17" hasCustomPrompt="1"/>
          </p:nvPr>
        </p:nvSpPr>
        <p:spPr>
          <a:xfrm>
            <a:off x="2197099" y="8080109"/>
            <a:ext cx="16678730" cy="3284577"/>
          </a:xfrm>
          <a:prstGeom prst="rect">
            <a:avLst/>
          </a:prstGeom>
        </p:spPr>
        <p:txBody>
          <a:bodyPr anchor="t"/>
          <a:lstStyle>
            <a:lvl1pPr algn="l">
              <a:lnSpc>
                <a:spcPct val="100000"/>
              </a:lnSpc>
              <a:defRPr sz="12000" b="1" i="0" cap="none" spc="0" baseline="10000">
                <a:solidFill>
                  <a:srgbClr val="FFFFFF"/>
                </a:solidFill>
                <a:latin typeface="Open Sans" panose="020B0606030504020204" pitchFamily="34" charset="0"/>
                <a:ea typeface="Open Sans" panose="020B0606030504020204" pitchFamily="34" charset="0"/>
                <a:cs typeface="Open Sans" panose="020B0606030504020204" pitchFamily="34" charset="0"/>
                <a:sym typeface="Montserrat-Regular"/>
              </a:defRPr>
            </a:lvl1pPr>
          </a:lstStyle>
          <a:p>
            <a:r>
              <a:rPr lang="en-US" err="1"/>
              <a:t>Prezentacijos</a:t>
            </a:r>
            <a:r>
              <a:rPr lang="en-US"/>
              <a:t> </a:t>
            </a:r>
            <a:r>
              <a:rPr lang="en-US" err="1"/>
              <a:t>tema</a:t>
            </a:r>
            <a:endParaRPr lang="en-US"/>
          </a:p>
        </p:txBody>
      </p:sp>
      <p:pic>
        <p:nvPicPr>
          <p:cNvPr id="3" name="Picture 2">
            <a:extLst>
              <a:ext uri="{FF2B5EF4-FFF2-40B4-BE49-F238E27FC236}">
                <a16:creationId xmlns:a16="http://schemas.microsoft.com/office/drawing/2014/main" id="{D6DA65FB-EF12-CE45-B3BE-6D0F2AA73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7100" y="4096146"/>
            <a:ext cx="5885328" cy="2108710"/>
          </a:xfrm>
          <a:prstGeom prst="rect">
            <a:avLst/>
          </a:prstGeom>
        </p:spPr>
      </p:pic>
      <p:cxnSp>
        <p:nvCxnSpPr>
          <p:cNvPr id="5" name="Straight Connector 4">
            <a:extLst>
              <a:ext uri="{FF2B5EF4-FFF2-40B4-BE49-F238E27FC236}">
                <a16:creationId xmlns:a16="http://schemas.microsoft.com/office/drawing/2014/main" id="{C86BE67E-1C38-A543-B36F-5EDB6F0003C2}"/>
              </a:ext>
            </a:extLst>
          </p:cNvPr>
          <p:cNvCxnSpPr>
            <a:cxnSpLocks/>
          </p:cNvCxnSpPr>
          <p:nvPr userDrawn="1"/>
        </p:nvCxnSpPr>
        <p:spPr>
          <a:xfrm>
            <a:off x="2327727" y="7053942"/>
            <a:ext cx="1852387"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a:extLst>
              <a:ext uri="{FF2B5EF4-FFF2-40B4-BE49-F238E27FC236}">
                <a16:creationId xmlns:a16="http://schemas.microsoft.com/office/drawing/2014/main" id="{4AB8646D-562B-B749-8597-20AA3040CB40}"/>
              </a:ext>
            </a:extLst>
          </p:cNvPr>
          <p:cNvPicPr>
            <a:picLocks noChangeAspect="1"/>
          </p:cNvPicPr>
          <p:nvPr userDrawn="1"/>
        </p:nvPicPr>
        <p:blipFill>
          <a:blip r:embed="rId4"/>
          <a:stretch>
            <a:fillRect/>
          </a:stretch>
        </p:blipFill>
        <p:spPr>
          <a:xfrm>
            <a:off x="2197098" y="12515851"/>
            <a:ext cx="4527715" cy="799556"/>
          </a:xfrm>
          <a:prstGeom prst="rect">
            <a:avLst/>
          </a:prstGeom>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uto Inf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 name="Shape 1638"/>
          <p:cNvSpPr>
            <a:spLocks noGrp="1"/>
          </p:cNvSpPr>
          <p:nvPr>
            <p:ph type="body" sz="quarter" idx="17" hasCustomPrompt="1"/>
          </p:nvPr>
        </p:nvSpPr>
        <p:spPr>
          <a:xfrm>
            <a:off x="2197099" y="5464826"/>
            <a:ext cx="16678730" cy="3284577"/>
          </a:xfrm>
          <a:prstGeom prst="rect">
            <a:avLst/>
          </a:prstGeom>
        </p:spPr>
        <p:txBody>
          <a:bodyPr anchor="t"/>
          <a:lstStyle>
            <a:lvl1pPr algn="l">
              <a:lnSpc>
                <a:spcPct val="100000"/>
              </a:lnSpc>
              <a:defRPr sz="25000" b="1" i="0" cap="none" spc="0" baseline="10000">
                <a:solidFill>
                  <a:srgbClr val="FFFFFF"/>
                </a:solidFill>
                <a:latin typeface="Open Sans" panose="020B0606030504020204" pitchFamily="34" charset="0"/>
                <a:ea typeface="Open Sans" panose="020B0606030504020204" pitchFamily="34" charset="0"/>
                <a:cs typeface="Open Sans" panose="020B0606030504020204" pitchFamily="34" charset="0"/>
                <a:sym typeface="Montserrat-Regular"/>
              </a:defRPr>
            </a:lvl1pPr>
          </a:lstStyle>
          <a:p>
            <a:r>
              <a:rPr lang="en-US" err="1"/>
              <a:t>Ačiū</a:t>
            </a:r>
            <a:endParaRPr lang="en-US"/>
          </a:p>
        </p:txBody>
      </p:sp>
      <p:cxnSp>
        <p:nvCxnSpPr>
          <p:cNvPr id="6" name="Straight Connector 5">
            <a:extLst>
              <a:ext uri="{FF2B5EF4-FFF2-40B4-BE49-F238E27FC236}">
                <a16:creationId xmlns:a16="http://schemas.microsoft.com/office/drawing/2014/main" id="{D175FCFC-8584-B24D-B81C-616701ED19E5}"/>
              </a:ext>
            </a:extLst>
          </p:cNvPr>
          <p:cNvCxnSpPr>
            <a:cxnSpLocks/>
          </p:cNvCxnSpPr>
          <p:nvPr userDrawn="1"/>
        </p:nvCxnSpPr>
        <p:spPr>
          <a:xfrm>
            <a:off x="6558747" y="11762195"/>
            <a:ext cx="0" cy="1304058"/>
          </a:xfrm>
          <a:prstGeom prst="line">
            <a:avLst/>
          </a:prstGeom>
          <a:noFill/>
          <a:ln w="12700" cap="flat">
            <a:solidFill>
              <a:schemeClr val="bg1">
                <a:alpha val="40000"/>
              </a:schemeClr>
            </a:solidFill>
            <a:prstDash val="solid"/>
            <a:miter lim="400000"/>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83414D75-2E81-A749-92EB-DFFBD757F676}"/>
              </a:ext>
            </a:extLst>
          </p:cNvPr>
          <p:cNvSpPr txBox="1"/>
          <p:nvPr userDrawn="1"/>
        </p:nvSpPr>
        <p:spPr>
          <a:xfrm>
            <a:off x="6601277" y="11886975"/>
            <a:ext cx="722104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err="1">
                <a:ln>
                  <a:noFill/>
                </a:ln>
                <a:solidFill>
                  <a:schemeClr val="bg1"/>
                </a:solidFill>
                <a:effectLst/>
                <a:uFillTx/>
                <a:latin typeface="August Script Bold free" pitchFamily="2" charset="0"/>
                <a:ea typeface="+mn-ea"/>
                <a:cs typeface="+mn-cs"/>
                <a:sym typeface="Montserrat-Regular"/>
              </a:rPr>
              <a:t>Kartu</a:t>
            </a:r>
            <a:r>
              <a:rPr kumimoji="0" lang="en-US" sz="6000" b="0" i="0" u="none" strike="noStrike" cap="none" spc="0" normalizeH="0" baseline="0">
                <a:ln>
                  <a:noFill/>
                </a:ln>
                <a:solidFill>
                  <a:schemeClr val="bg1"/>
                </a:solidFill>
                <a:effectLst/>
                <a:uFillTx/>
                <a:latin typeface="August Script Bold free" pitchFamily="2" charset="0"/>
                <a:ea typeface="+mn-ea"/>
                <a:cs typeface="+mn-cs"/>
                <a:sym typeface="Montserrat-Regular"/>
              </a:rPr>
              <a:t> </a:t>
            </a:r>
            <a:r>
              <a:rPr kumimoji="0" lang="en-US" sz="6000" b="0" i="0" u="none" strike="noStrike" cap="none" spc="0" normalizeH="0" baseline="0" err="1">
                <a:ln>
                  <a:noFill/>
                </a:ln>
                <a:solidFill>
                  <a:schemeClr val="bg1"/>
                </a:solidFill>
                <a:effectLst/>
                <a:uFillTx/>
                <a:latin typeface="August Script Bold free" pitchFamily="2" charset="0"/>
                <a:ea typeface="+mn-ea"/>
                <a:cs typeface="+mn-cs"/>
                <a:sym typeface="Montserrat-Regular"/>
              </a:rPr>
              <a:t>sveikti</a:t>
            </a:r>
            <a:r>
              <a:rPr kumimoji="0" lang="en-US" sz="6000" b="0" i="0" u="none" strike="noStrike" cap="none" spc="0" normalizeH="0" baseline="0">
                <a:ln>
                  <a:noFill/>
                </a:ln>
                <a:solidFill>
                  <a:schemeClr val="bg1"/>
                </a:solidFill>
                <a:effectLst/>
                <a:uFillTx/>
                <a:latin typeface="August Script Bold free" pitchFamily="2" charset="0"/>
                <a:ea typeface="+mn-ea"/>
                <a:cs typeface="+mn-cs"/>
                <a:sym typeface="Montserrat-Regular"/>
              </a:rPr>
              <a:t> </a:t>
            </a:r>
            <a:r>
              <a:rPr kumimoji="0" lang="en-US" sz="6000" b="0" i="0" u="none" strike="noStrike" cap="none" spc="0" normalizeH="0" baseline="0" err="1">
                <a:ln>
                  <a:noFill/>
                </a:ln>
                <a:solidFill>
                  <a:schemeClr val="bg1"/>
                </a:solidFill>
                <a:effectLst/>
                <a:uFillTx/>
                <a:latin typeface="August Script Bold free" pitchFamily="2" charset="0"/>
                <a:ea typeface="+mn-ea"/>
                <a:cs typeface="+mn-cs"/>
                <a:sym typeface="Montserrat-Regular"/>
              </a:rPr>
              <a:t>lengviau</a:t>
            </a:r>
            <a:endParaRPr kumimoji="0" lang="en-US" sz="6000" b="0" i="0" u="none" strike="noStrike" cap="none" spc="0" normalizeH="0" baseline="0">
              <a:ln>
                <a:noFill/>
              </a:ln>
              <a:solidFill>
                <a:schemeClr val="bg1"/>
              </a:solidFill>
              <a:effectLst/>
              <a:uFillTx/>
              <a:latin typeface="August Script Bold free" pitchFamily="2" charset="0"/>
              <a:ea typeface="+mn-ea"/>
              <a:cs typeface="+mn-cs"/>
              <a:sym typeface="Montserrat-Regular"/>
            </a:endParaRPr>
          </a:p>
        </p:txBody>
      </p:sp>
      <p:pic>
        <p:nvPicPr>
          <p:cNvPr id="9" name="Picture 8">
            <a:extLst>
              <a:ext uri="{FF2B5EF4-FFF2-40B4-BE49-F238E27FC236}">
                <a16:creationId xmlns:a16="http://schemas.microsoft.com/office/drawing/2014/main" id="{0148F9CC-8DE0-DF42-B83B-5925ADC169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7099" y="11747907"/>
            <a:ext cx="3639578" cy="1304059"/>
          </a:xfrm>
          <a:prstGeom prst="rect">
            <a:avLst/>
          </a:prstGeom>
        </p:spPr>
      </p:pic>
    </p:spTree>
    <p:extLst>
      <p:ext uri="{BB962C8B-B14F-4D97-AF65-F5344CB8AC3E}">
        <p14:creationId xmlns:p14="http://schemas.microsoft.com/office/powerpoint/2010/main" val="188790289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082292-AB05-4203-951C-3A4E63C5EC59}"/>
              </a:ext>
            </a:extLst>
          </p:cNvPr>
          <p:cNvSpPr/>
          <p:nvPr userDrawn="1"/>
        </p:nvSpPr>
        <p:spPr>
          <a:xfrm>
            <a:off x="21818278" y="-1"/>
            <a:ext cx="2565722" cy="13716001"/>
          </a:xfrm>
          <a:prstGeom prst="rect">
            <a:avLst/>
          </a:prstGeom>
          <a:solidFill>
            <a:srgbClr val="FFC12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AU" sz="3000" b="1" i="0" u="none" strike="noStrike" cap="none" spc="-90" normalizeH="0" baseline="0">
              <a:ln>
                <a:noFill/>
              </a:ln>
              <a:solidFill>
                <a:srgbClr val="1C1D21"/>
              </a:solidFill>
              <a:effectLst/>
              <a:uFillTx/>
              <a:latin typeface="+mj-lt"/>
              <a:ea typeface="+mj-ea"/>
              <a:cs typeface="+mj-cs"/>
              <a:sym typeface="Karla"/>
            </a:endParaRPr>
          </a:p>
        </p:txBody>
      </p:sp>
      <p:sp>
        <p:nvSpPr>
          <p:cNvPr id="2" name="Flowchart: Data 1">
            <a:extLst>
              <a:ext uri="{FF2B5EF4-FFF2-40B4-BE49-F238E27FC236}">
                <a16:creationId xmlns:a16="http://schemas.microsoft.com/office/drawing/2014/main" id="{449342AF-8B88-4478-9F10-43B79CBA53C8}"/>
              </a:ext>
            </a:extLst>
          </p:cNvPr>
          <p:cNvSpPr/>
          <p:nvPr userDrawn="1"/>
        </p:nvSpPr>
        <p:spPr>
          <a:xfrm>
            <a:off x="17176830" y="-1"/>
            <a:ext cx="7207170" cy="13716000"/>
          </a:xfrm>
          <a:prstGeom prst="flowChartInputOutput">
            <a:avLst/>
          </a:prstGeom>
          <a:solidFill>
            <a:srgbClr val="F0EC4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AU" sz="3000" b="1" i="0" u="none" strike="noStrike" cap="none" spc="-90" normalizeH="0" baseline="0">
              <a:ln>
                <a:noFill/>
              </a:ln>
              <a:solidFill>
                <a:srgbClr val="1C1D21"/>
              </a:solidFill>
              <a:effectLst/>
              <a:uFillTx/>
              <a:latin typeface="+mj-lt"/>
              <a:ea typeface="+mj-ea"/>
              <a:cs typeface="+mj-cs"/>
              <a:sym typeface="Karla"/>
            </a:endParaRPr>
          </a:p>
        </p:txBody>
      </p:sp>
      <p:sp>
        <p:nvSpPr>
          <p:cNvPr id="298" name="Shape 298"/>
          <p:cNvSpPr>
            <a:spLocks noGrp="1"/>
          </p:cNvSpPr>
          <p:nvPr>
            <p:ph type="title" hasCustomPrompt="1"/>
          </p:nvPr>
        </p:nvSpPr>
        <p:spPr>
          <a:xfrm>
            <a:off x="1081046" y="1758999"/>
            <a:ext cx="4475046" cy="5099001"/>
          </a:xfrm>
          <a:prstGeom prst="rect">
            <a:avLst/>
          </a:prstGeom>
        </p:spPr>
        <p:txBody>
          <a:bodyPr anchor="ctr"/>
          <a:lstStyle>
            <a:lvl1pPr>
              <a:defRPr/>
            </a:lvl1pPr>
          </a:lstStyle>
          <a:p>
            <a:r>
              <a:rPr lang="en-US"/>
              <a:t>Headline</a:t>
            </a:r>
            <a:endParaRPr/>
          </a:p>
        </p:txBody>
      </p:sp>
      <p:sp>
        <p:nvSpPr>
          <p:cNvPr id="304" name="Shape 304"/>
          <p:cNvSpPr/>
          <p:nvPr/>
        </p:nvSpPr>
        <p:spPr>
          <a:xfrm flipV="1">
            <a:off x="2596976"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Tree>
    <p:extLst>
      <p:ext uri="{BB962C8B-B14F-4D97-AF65-F5344CB8AC3E}">
        <p14:creationId xmlns:p14="http://schemas.microsoft.com/office/powerpoint/2010/main" val="204253029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reak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FA570C-59A4-4848-9E02-C71A84DB5BC0}"/>
              </a:ext>
            </a:extLst>
          </p:cNvPr>
          <p:cNvSpPr/>
          <p:nvPr userDrawn="1"/>
        </p:nvSpPr>
        <p:spPr>
          <a:xfrm>
            <a:off x="0" y="12355033"/>
            <a:ext cx="24384000" cy="1389542"/>
          </a:xfrm>
          <a:prstGeom prst="rect">
            <a:avLst/>
          </a:prstGeom>
          <a:solidFill>
            <a:srgbClr val="F0EC4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90" normalizeH="0" baseline="0">
              <a:ln>
                <a:noFill/>
              </a:ln>
              <a:solidFill>
                <a:srgbClr val="1C1D21"/>
              </a:solidFill>
              <a:effectLst/>
              <a:uFillTx/>
              <a:latin typeface="+mj-lt"/>
              <a:ea typeface="+mj-ea"/>
              <a:cs typeface="+mj-cs"/>
              <a:sym typeface="Karla"/>
            </a:endParaRPr>
          </a:p>
        </p:txBody>
      </p:sp>
      <p:sp>
        <p:nvSpPr>
          <p:cNvPr id="1274" name="Shape 1274"/>
          <p:cNvSpPr>
            <a:spLocks noGrp="1"/>
          </p:cNvSpPr>
          <p:nvPr>
            <p:ph type="body" sz="quarter" idx="13" hasCustomPrompt="1"/>
          </p:nvPr>
        </p:nvSpPr>
        <p:spPr>
          <a:xfrm>
            <a:off x="3331029" y="5921756"/>
            <a:ext cx="18190028" cy="1491417"/>
          </a:xfrm>
          <a:prstGeom prst="rect">
            <a:avLst/>
          </a:prstGeom>
        </p:spPr>
        <p:txBody>
          <a:bodyPr anchor="t"/>
          <a:lstStyle>
            <a:lvl1pPr algn="ctr">
              <a:lnSpc>
                <a:spcPct val="100000"/>
              </a:lnSpc>
              <a:defRPr sz="12000" b="1" i="0" cap="none" spc="0" baseline="10000">
                <a:solidFill>
                  <a:srgbClr val="1C1D21"/>
                </a:solidFill>
                <a:latin typeface="Open Sans Extrabold" panose="020B0606030504020204" pitchFamily="34" charset="0"/>
                <a:ea typeface="Open Sans Extrabold" panose="020B0606030504020204" pitchFamily="34" charset="0"/>
                <a:cs typeface="Open Sans Extrabold" panose="020B0606030504020204" pitchFamily="34" charset="0"/>
                <a:sym typeface="Montserrat-Regular"/>
              </a:defRPr>
            </a:lvl1pPr>
          </a:lstStyle>
          <a:p>
            <a:r>
              <a:rPr lang="en-US"/>
              <a:t>LOREM IPSUM</a:t>
            </a:r>
          </a:p>
        </p:txBody>
      </p:sp>
      <p:sp>
        <p:nvSpPr>
          <p:cNvPr id="1275" name="Shape 1275"/>
          <p:cNvSpPr/>
          <p:nvPr/>
        </p:nvSpPr>
        <p:spPr>
          <a:xfrm>
            <a:off x="11360162" y="5148906"/>
            <a:ext cx="2131763" cy="0"/>
          </a:xfrm>
          <a:prstGeom prst="line">
            <a:avLst/>
          </a:prstGeom>
          <a:ln w="101600">
            <a:solidFill>
              <a:srgbClr val="F0EC4D"/>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pic>
        <p:nvPicPr>
          <p:cNvPr id="2" name="Picture 1">
            <a:extLst>
              <a:ext uri="{FF2B5EF4-FFF2-40B4-BE49-F238E27FC236}">
                <a16:creationId xmlns:a16="http://schemas.microsoft.com/office/drawing/2014/main" id="{A3BA5F20-9750-4843-BA38-8A86C4F321C1}"/>
              </a:ext>
            </a:extLst>
          </p:cNvPr>
          <p:cNvPicPr>
            <a:picLocks noChangeAspect="1"/>
          </p:cNvPicPr>
          <p:nvPr userDrawn="1"/>
        </p:nvPicPr>
        <p:blipFill>
          <a:blip r:embed="rId2">
            <a:alphaModFix amt="10000"/>
          </a:blip>
          <a:stretch>
            <a:fillRect/>
          </a:stretch>
        </p:blipFill>
        <p:spPr>
          <a:xfrm>
            <a:off x="14254842" y="4553630"/>
            <a:ext cx="13487401" cy="13487401"/>
          </a:xfrm>
          <a:prstGeom prst="rect">
            <a:avLst/>
          </a:prstGeom>
          <a:noFill/>
        </p:spPr>
      </p:pic>
      <p:pic>
        <p:nvPicPr>
          <p:cNvPr id="6" name="Picture 5">
            <a:extLst>
              <a:ext uri="{FF2B5EF4-FFF2-40B4-BE49-F238E27FC236}">
                <a16:creationId xmlns:a16="http://schemas.microsoft.com/office/drawing/2014/main" id="{4121EDE5-F6FB-9F49-90A0-4BB8CAD291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4205" y="12622107"/>
            <a:ext cx="2287814" cy="819723"/>
          </a:xfrm>
          <a:prstGeom prst="rect">
            <a:avLst/>
          </a:prstGeom>
        </p:spPr>
      </p:pic>
      <p:pic>
        <p:nvPicPr>
          <p:cNvPr id="5" name="Picture 4">
            <a:extLst>
              <a:ext uri="{FF2B5EF4-FFF2-40B4-BE49-F238E27FC236}">
                <a16:creationId xmlns:a16="http://schemas.microsoft.com/office/drawing/2014/main" id="{16B5BC57-E9D1-CD46-9EBB-4019C74BB1C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414060" y="12685967"/>
            <a:ext cx="4205115" cy="742587"/>
          </a:xfrm>
          <a:prstGeom prst="rect">
            <a:avLst/>
          </a:prstGeom>
        </p:spPr>
      </p:pic>
    </p:spTree>
    <p:extLst>
      <p:ext uri="{BB962C8B-B14F-4D97-AF65-F5344CB8AC3E}">
        <p14:creationId xmlns:p14="http://schemas.microsoft.com/office/powerpoint/2010/main" val="39165189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1/3">
    <p:spTree>
      <p:nvGrpSpPr>
        <p:cNvPr id="1" name=""/>
        <p:cNvGrpSpPr/>
        <p:nvPr/>
      </p:nvGrpSpPr>
      <p:grpSpPr>
        <a:xfrm>
          <a:off x="0" y="0"/>
          <a:ext cx="0" cy="0"/>
          <a:chOff x="0" y="0"/>
          <a:chExt cx="0" cy="0"/>
        </a:xfrm>
      </p:grpSpPr>
      <p:sp>
        <p:nvSpPr>
          <p:cNvPr id="361" name="Shape 361"/>
          <p:cNvSpPr>
            <a:spLocks noGrp="1"/>
          </p:cNvSpPr>
          <p:nvPr>
            <p:ph type="body" sz="quarter" idx="1" hasCustomPrompt="1"/>
          </p:nvPr>
        </p:nvSpPr>
        <p:spPr>
          <a:xfrm>
            <a:off x="3938637" y="9931499"/>
            <a:ext cx="16506726" cy="1620987"/>
          </a:xfrm>
          <a:prstGeom prst="rect">
            <a:avLst/>
          </a:prstGeom>
        </p:spPr>
        <p:txBody>
          <a:bodyPr anchor="ctr"/>
          <a:lstStyle>
            <a:lvl1pPr algn="ctr">
              <a:defRPr sz="2600" spc="0">
                <a:solidFill>
                  <a:srgbClr val="4E5461"/>
                </a:solidFill>
              </a:defRPr>
            </a:lvl1pPr>
            <a:lvl2pPr algn="ctr">
              <a:defRPr sz="2600" spc="0">
                <a:solidFill>
                  <a:srgbClr val="4E5461"/>
                </a:solidFill>
              </a:defRPr>
            </a:lvl2pPr>
            <a:lvl3pPr algn="ctr">
              <a:defRPr sz="2600" spc="0">
                <a:solidFill>
                  <a:srgbClr val="4E5461"/>
                </a:solidFill>
              </a:defRPr>
            </a:lvl3pPr>
            <a:lvl4pPr algn="ctr">
              <a:defRPr sz="2600" spc="0">
                <a:solidFill>
                  <a:srgbClr val="4E5461"/>
                </a:solidFill>
              </a:defRPr>
            </a:lvl4pPr>
            <a:lvl5pPr algn="ctr">
              <a:defRPr sz="2600" spc="0">
                <a:solidFill>
                  <a:srgbClr val="4E5461"/>
                </a:solidFill>
              </a:defRPr>
            </a:lvl5pPr>
          </a:lstStyle>
          <a:p>
            <a:r>
              <a:rPr lang="en-US"/>
              <a:t>Copy</a:t>
            </a:r>
            <a:endParaRPr/>
          </a:p>
        </p:txBody>
      </p:sp>
      <p:sp>
        <p:nvSpPr>
          <p:cNvPr id="362" name="Shape 362"/>
          <p:cNvSpPr>
            <a:spLocks noGrp="1"/>
          </p:cNvSpPr>
          <p:nvPr>
            <p:ph type="title" hasCustomPrompt="1"/>
          </p:nvPr>
        </p:nvSpPr>
        <p:spPr>
          <a:xfrm>
            <a:off x="3938637" y="2016453"/>
            <a:ext cx="16506726" cy="1909156"/>
          </a:xfrm>
          <a:prstGeom prst="rect">
            <a:avLst/>
          </a:prstGeom>
        </p:spPr>
        <p:txBody>
          <a:bodyPr anchor="ctr"/>
          <a:lstStyle>
            <a:lvl1pPr>
              <a:defRPr/>
            </a:lvl1pPr>
          </a:lstStyle>
          <a:p>
            <a:r>
              <a:rPr lang="en-US"/>
              <a:t>Title</a:t>
            </a:r>
            <a:endParaRPr/>
          </a:p>
        </p:txBody>
      </p:sp>
      <p:sp>
        <p:nvSpPr>
          <p:cNvPr id="368" name="Shape 368"/>
          <p:cNvSpPr>
            <a:spLocks noGrp="1"/>
          </p:cNvSpPr>
          <p:nvPr>
            <p:ph type="pic" sz="half" idx="13"/>
          </p:nvPr>
        </p:nvSpPr>
        <p:spPr>
          <a:xfrm>
            <a:off x="0" y="4570561"/>
            <a:ext cx="24383999" cy="4574877"/>
          </a:xfrm>
          <a:prstGeom prst="rect">
            <a:avLst/>
          </a:prstGeom>
        </p:spPr>
        <p:txBody>
          <a:bodyPr lIns="91439" tIns="45719" rIns="91439" bIns="45719"/>
          <a:lstStyle/>
          <a:p>
            <a:endParaRPr/>
          </a:p>
        </p:txBody>
      </p:sp>
    </p:spTree>
    <p:extLst>
      <p:ext uri="{BB962C8B-B14F-4D97-AF65-F5344CB8AC3E}">
        <p14:creationId xmlns:p14="http://schemas.microsoft.com/office/powerpoint/2010/main" val="306106783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3">
    <p:bg>
      <p:bgPr>
        <a:solidFill>
          <a:srgbClr val="FFFFFF">
            <a:alpha val="80000"/>
          </a:srgbClr>
        </a:solidFill>
        <a:effectLst/>
      </p:bgPr>
    </p:bg>
    <p:spTree>
      <p:nvGrpSpPr>
        <p:cNvPr id="1" name=""/>
        <p:cNvGrpSpPr/>
        <p:nvPr/>
      </p:nvGrpSpPr>
      <p:grpSpPr>
        <a:xfrm>
          <a:off x="0" y="0"/>
          <a:ext cx="0" cy="0"/>
          <a:chOff x="0" y="0"/>
          <a:chExt cx="0" cy="0"/>
        </a:xfrm>
      </p:grpSpPr>
      <p:sp>
        <p:nvSpPr>
          <p:cNvPr id="298" name="Shape 298"/>
          <p:cNvSpPr>
            <a:spLocks noGrp="1"/>
          </p:cNvSpPr>
          <p:nvPr>
            <p:ph type="title" hasCustomPrompt="1"/>
          </p:nvPr>
        </p:nvSpPr>
        <p:spPr>
          <a:xfrm>
            <a:off x="1439862" y="1758999"/>
            <a:ext cx="9520800" cy="5099001"/>
          </a:xfrm>
          <a:prstGeom prst="rect">
            <a:avLst/>
          </a:prstGeom>
        </p:spPr>
        <p:txBody>
          <a:bodyPr anchor="ct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Headline</a:t>
            </a:r>
            <a:endParaRPr/>
          </a:p>
        </p:txBody>
      </p:sp>
      <p:sp>
        <p:nvSpPr>
          <p:cNvPr id="299" name="Shape 299"/>
          <p:cNvSpPr>
            <a:spLocks noGrp="1"/>
          </p:cNvSpPr>
          <p:nvPr>
            <p:ph type="body" sz="quarter" idx="1" hasCustomPrompt="1"/>
          </p:nvPr>
        </p:nvSpPr>
        <p:spPr>
          <a:xfrm>
            <a:off x="1439862" y="6858000"/>
            <a:ext cx="9520800" cy="5099001"/>
          </a:xfrm>
          <a:prstGeom prst="rect">
            <a:avLst/>
          </a:prstGeom>
        </p:spPr>
        <p:txBody>
          <a:bodyPr/>
          <a:lstStyle>
            <a:lvl1pPr algn="ctr">
              <a:defRPr sz="2200" b="0" i="0">
                <a:latin typeface="Open Sans" panose="020B0606030504020204" pitchFamily="34" charset="0"/>
                <a:ea typeface="Open Sans" panose="020B0606030504020204" pitchFamily="34" charset="0"/>
                <a:cs typeface="Open Sans" panose="020B0606030504020204" pitchFamily="34" charset="0"/>
              </a:defRPr>
            </a:lvl1pPr>
            <a:lvl2pPr algn="ctr">
              <a:defRPr sz="2200"/>
            </a:lvl2pPr>
            <a:lvl3pPr algn="ctr">
              <a:defRPr sz="2200"/>
            </a:lvl3pPr>
            <a:lvl4pPr algn="ctr">
              <a:defRPr sz="2200"/>
            </a:lvl4pPr>
            <a:lvl5pPr algn="ctr">
              <a:defRPr sz="2200"/>
            </a:lvl5pPr>
          </a:lstStyle>
          <a:p>
            <a:r>
              <a:rPr lang="en-US"/>
              <a:t>Copy</a:t>
            </a:r>
            <a:endParaRPr/>
          </a:p>
        </p:txBody>
      </p:sp>
      <p:sp>
        <p:nvSpPr>
          <p:cNvPr id="303" name="Shape 303"/>
          <p:cNvSpPr/>
          <p:nvPr/>
        </p:nvSpPr>
        <p:spPr>
          <a:xfrm flipV="1">
            <a:off x="9762808"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
        <p:nvSpPr>
          <p:cNvPr id="304" name="Shape 304"/>
          <p:cNvSpPr/>
          <p:nvPr/>
        </p:nvSpPr>
        <p:spPr>
          <a:xfrm flipV="1">
            <a:off x="2596976"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Tree>
    <p:extLst>
      <p:ext uri="{BB962C8B-B14F-4D97-AF65-F5344CB8AC3E}">
        <p14:creationId xmlns:p14="http://schemas.microsoft.com/office/powerpoint/2010/main" val="36112881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Image 3">
    <p:spTree>
      <p:nvGrpSpPr>
        <p:cNvPr id="1" name=""/>
        <p:cNvGrpSpPr/>
        <p:nvPr/>
      </p:nvGrpSpPr>
      <p:grpSpPr>
        <a:xfrm>
          <a:off x="0" y="0"/>
          <a:ext cx="0" cy="0"/>
          <a:chOff x="0" y="0"/>
          <a:chExt cx="0" cy="0"/>
        </a:xfrm>
      </p:grpSpPr>
      <p:sp>
        <p:nvSpPr>
          <p:cNvPr id="10" name="Shape 368">
            <a:extLst>
              <a:ext uri="{FF2B5EF4-FFF2-40B4-BE49-F238E27FC236}">
                <a16:creationId xmlns:a16="http://schemas.microsoft.com/office/drawing/2014/main" id="{2942F881-5C2A-1547-B782-D5EE4875350E}"/>
              </a:ext>
            </a:extLst>
          </p:cNvPr>
          <p:cNvSpPr>
            <a:spLocks noGrp="1"/>
          </p:cNvSpPr>
          <p:nvPr>
            <p:ph type="pic" sz="half" idx="14"/>
          </p:nvPr>
        </p:nvSpPr>
        <p:spPr>
          <a:xfrm>
            <a:off x="0" y="6705600"/>
            <a:ext cx="12115800" cy="7010400"/>
          </a:xfrm>
          <a:prstGeom prst="rect">
            <a:avLst/>
          </a:prstGeom>
          <a:solidFill>
            <a:srgbClr val="846DB0"/>
          </a:solidFill>
        </p:spPr>
        <p:txBody>
          <a:bodyPr lIns="91439" tIns="45719" rIns="91439" bIns="45719"/>
          <a:lstStyle/>
          <a:p>
            <a:endParaRPr/>
          </a:p>
        </p:txBody>
      </p:sp>
      <p:sp>
        <p:nvSpPr>
          <p:cNvPr id="7" name="Shape 368">
            <a:extLst>
              <a:ext uri="{FF2B5EF4-FFF2-40B4-BE49-F238E27FC236}">
                <a16:creationId xmlns:a16="http://schemas.microsoft.com/office/drawing/2014/main" id="{011220D0-EE77-0042-88FC-6D63C58080DA}"/>
              </a:ext>
            </a:extLst>
          </p:cNvPr>
          <p:cNvSpPr>
            <a:spLocks noGrp="1"/>
          </p:cNvSpPr>
          <p:nvPr>
            <p:ph type="pic" sz="half" idx="13"/>
          </p:nvPr>
        </p:nvSpPr>
        <p:spPr>
          <a:xfrm>
            <a:off x="12115800" y="0"/>
            <a:ext cx="12268199" cy="13716000"/>
          </a:xfrm>
          <a:prstGeom prst="rect">
            <a:avLst/>
          </a:prstGeom>
          <a:solidFill>
            <a:srgbClr val="D0C9E2"/>
          </a:solidFill>
        </p:spPr>
        <p:txBody>
          <a:bodyPr lIns="91439" tIns="45719" rIns="91439" bIns="45719"/>
          <a:lstStyle/>
          <a:p>
            <a:endParaRPr/>
          </a:p>
        </p:txBody>
      </p:sp>
      <p:sp>
        <p:nvSpPr>
          <p:cNvPr id="298" name="Shape 298"/>
          <p:cNvSpPr>
            <a:spLocks noGrp="1"/>
          </p:cNvSpPr>
          <p:nvPr>
            <p:ph type="title" hasCustomPrompt="1"/>
          </p:nvPr>
        </p:nvSpPr>
        <p:spPr>
          <a:xfrm>
            <a:off x="1790532" y="1541285"/>
            <a:ext cx="8570346" cy="1332544"/>
          </a:xfrm>
          <a:prstGeom prst="rect">
            <a:avLst/>
          </a:prstGeom>
        </p:spPr>
        <p:txBody>
          <a:bodyPr anchor="ct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Headline</a:t>
            </a:r>
            <a:endParaRPr/>
          </a:p>
        </p:txBody>
      </p:sp>
      <p:sp>
        <p:nvSpPr>
          <p:cNvPr id="299" name="Shape 299"/>
          <p:cNvSpPr>
            <a:spLocks noGrp="1"/>
          </p:cNvSpPr>
          <p:nvPr>
            <p:ph type="body" sz="quarter" idx="1" hasCustomPrompt="1"/>
          </p:nvPr>
        </p:nvSpPr>
        <p:spPr>
          <a:xfrm>
            <a:off x="1790532" y="3026230"/>
            <a:ext cx="8570346" cy="2416630"/>
          </a:xfrm>
          <a:prstGeom prst="rect">
            <a:avLst/>
          </a:prstGeom>
        </p:spPr>
        <p:txBody>
          <a:bodyPr/>
          <a:lstStyle>
            <a:lvl1pPr algn="ctr">
              <a:defRPr sz="2200" b="0" i="0">
                <a:latin typeface="Open Sans" panose="020B0606030504020204" pitchFamily="34" charset="0"/>
                <a:ea typeface="Open Sans" panose="020B0606030504020204" pitchFamily="34" charset="0"/>
                <a:cs typeface="Open Sans" panose="020B0606030504020204" pitchFamily="34" charset="0"/>
              </a:defRPr>
            </a:lvl1pPr>
            <a:lvl2pPr algn="ctr">
              <a:defRPr sz="2200"/>
            </a:lvl2pPr>
            <a:lvl3pPr algn="ctr">
              <a:defRPr sz="2200"/>
            </a:lvl3pPr>
            <a:lvl4pPr algn="ctr">
              <a:defRPr sz="2200"/>
            </a:lvl4pPr>
            <a:lvl5pPr algn="ctr">
              <a:defRPr sz="2200"/>
            </a:lvl5pPr>
          </a:lstStyle>
          <a:p>
            <a:r>
              <a:rPr lang="en-US"/>
              <a:t>Copy</a:t>
            </a:r>
            <a:endParaRPr/>
          </a:p>
        </p:txBody>
      </p:sp>
      <p:sp>
        <p:nvSpPr>
          <p:cNvPr id="303" name="Shape 303"/>
          <p:cNvSpPr/>
          <p:nvPr/>
        </p:nvSpPr>
        <p:spPr>
          <a:xfrm flipV="1">
            <a:off x="9762808"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
        <p:nvSpPr>
          <p:cNvPr id="304" name="Shape 304"/>
          <p:cNvSpPr/>
          <p:nvPr/>
        </p:nvSpPr>
        <p:spPr>
          <a:xfrm flipV="1">
            <a:off x="2596976"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Tree>
    <p:extLst>
      <p:ext uri="{BB962C8B-B14F-4D97-AF65-F5344CB8AC3E}">
        <p14:creationId xmlns:p14="http://schemas.microsoft.com/office/powerpoint/2010/main" val="19352819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Image 3">
    <p:spTree>
      <p:nvGrpSpPr>
        <p:cNvPr id="1" name=""/>
        <p:cNvGrpSpPr/>
        <p:nvPr/>
      </p:nvGrpSpPr>
      <p:grpSpPr>
        <a:xfrm>
          <a:off x="0" y="0"/>
          <a:ext cx="0" cy="0"/>
          <a:chOff x="0" y="0"/>
          <a:chExt cx="0" cy="0"/>
        </a:xfrm>
      </p:grpSpPr>
      <p:sp>
        <p:nvSpPr>
          <p:cNvPr id="7" name="Shape 368">
            <a:extLst>
              <a:ext uri="{FF2B5EF4-FFF2-40B4-BE49-F238E27FC236}">
                <a16:creationId xmlns:a16="http://schemas.microsoft.com/office/drawing/2014/main" id="{011220D0-EE77-0042-88FC-6D63C58080DA}"/>
              </a:ext>
            </a:extLst>
          </p:cNvPr>
          <p:cNvSpPr>
            <a:spLocks noGrp="1"/>
          </p:cNvSpPr>
          <p:nvPr>
            <p:ph type="pic" sz="half" idx="13"/>
          </p:nvPr>
        </p:nvSpPr>
        <p:spPr>
          <a:xfrm>
            <a:off x="0" y="0"/>
            <a:ext cx="24384000" cy="13716000"/>
          </a:xfrm>
          <a:prstGeom prst="rect">
            <a:avLst/>
          </a:prstGeom>
        </p:spPr>
        <p:txBody>
          <a:bodyPr lIns="91439" tIns="45719" rIns="91439" bIns="45719"/>
          <a:lstStyle/>
          <a:p>
            <a:endParaRPr/>
          </a:p>
        </p:txBody>
      </p:sp>
      <p:sp>
        <p:nvSpPr>
          <p:cNvPr id="298" name="Shape 298"/>
          <p:cNvSpPr>
            <a:spLocks noGrp="1"/>
          </p:cNvSpPr>
          <p:nvPr>
            <p:ph type="title" hasCustomPrompt="1"/>
          </p:nvPr>
        </p:nvSpPr>
        <p:spPr>
          <a:xfrm>
            <a:off x="1566637" y="4243185"/>
            <a:ext cx="21616081" cy="5099001"/>
          </a:xfrm>
          <a:prstGeom prst="rect">
            <a:avLst/>
          </a:prstGeom>
        </p:spPr>
        <p:txBody>
          <a:bodyPr anchor="ctr"/>
          <a:lstStyle>
            <a:lvl1pPr>
              <a:defRPr sz="8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Headline</a:t>
            </a:r>
            <a:endParaRPr/>
          </a:p>
        </p:txBody>
      </p:sp>
    </p:spTree>
    <p:extLst>
      <p:ext uri="{BB962C8B-B14F-4D97-AF65-F5344CB8AC3E}">
        <p14:creationId xmlns:p14="http://schemas.microsoft.com/office/powerpoint/2010/main" val="9976222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Im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21892FC-56BD-3B42-965A-D496E1634710}"/>
              </a:ext>
            </a:extLst>
          </p:cNvPr>
          <p:cNvSpPr/>
          <p:nvPr userDrawn="1"/>
        </p:nvSpPr>
        <p:spPr>
          <a:xfrm>
            <a:off x="0" y="0"/>
            <a:ext cx="12192000" cy="13716000"/>
          </a:xfrm>
          <a:prstGeom prst="rect">
            <a:avLst/>
          </a:prstGeom>
          <a:solidFill>
            <a:srgbClr val="EBEEF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AU" sz="3000" b="1" i="0" u="none" strike="noStrike" cap="none" spc="-90" normalizeH="0" baseline="0">
              <a:ln>
                <a:noFill/>
              </a:ln>
              <a:solidFill>
                <a:srgbClr val="1C1D21"/>
              </a:solidFill>
              <a:effectLst/>
              <a:uFillTx/>
              <a:latin typeface="+mj-lt"/>
              <a:ea typeface="+mj-ea"/>
              <a:cs typeface="+mj-cs"/>
              <a:sym typeface="Karla"/>
            </a:endParaRPr>
          </a:p>
        </p:txBody>
      </p:sp>
      <p:sp>
        <p:nvSpPr>
          <p:cNvPr id="298" name="Shape 298"/>
          <p:cNvSpPr>
            <a:spLocks noGrp="1"/>
          </p:cNvSpPr>
          <p:nvPr>
            <p:ph type="title" hasCustomPrompt="1"/>
          </p:nvPr>
        </p:nvSpPr>
        <p:spPr>
          <a:xfrm>
            <a:off x="1439862" y="1758999"/>
            <a:ext cx="9520800" cy="5099001"/>
          </a:xfrm>
          <a:prstGeom prst="rect">
            <a:avLst/>
          </a:prstGeom>
        </p:spPr>
        <p:txBody>
          <a:bodyPr anchor="ct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Headline</a:t>
            </a:r>
            <a:endParaRPr/>
          </a:p>
        </p:txBody>
      </p:sp>
      <p:sp>
        <p:nvSpPr>
          <p:cNvPr id="299" name="Shape 299"/>
          <p:cNvSpPr>
            <a:spLocks noGrp="1"/>
          </p:cNvSpPr>
          <p:nvPr>
            <p:ph type="body" sz="quarter" idx="1" hasCustomPrompt="1"/>
          </p:nvPr>
        </p:nvSpPr>
        <p:spPr>
          <a:xfrm>
            <a:off x="1439862" y="6858000"/>
            <a:ext cx="9520800" cy="5099001"/>
          </a:xfrm>
          <a:prstGeom prst="rect">
            <a:avLst/>
          </a:prstGeom>
        </p:spPr>
        <p:txBody>
          <a:bodyPr/>
          <a:lstStyle>
            <a:lvl1pPr algn="ctr">
              <a:defRPr sz="2200" b="0" i="0">
                <a:latin typeface="Open Sans" panose="020B0606030504020204" pitchFamily="34" charset="0"/>
                <a:ea typeface="Open Sans" panose="020B0606030504020204" pitchFamily="34" charset="0"/>
                <a:cs typeface="Open Sans" panose="020B0606030504020204" pitchFamily="34" charset="0"/>
              </a:defRPr>
            </a:lvl1pPr>
            <a:lvl2pPr algn="ctr">
              <a:defRPr sz="2200"/>
            </a:lvl2pPr>
            <a:lvl3pPr algn="ctr">
              <a:defRPr sz="2200"/>
            </a:lvl3pPr>
            <a:lvl4pPr algn="ctr">
              <a:defRPr sz="2200"/>
            </a:lvl4pPr>
            <a:lvl5pPr algn="ctr">
              <a:defRPr sz="2200"/>
            </a:lvl5pPr>
          </a:lstStyle>
          <a:p>
            <a:r>
              <a:rPr lang="en-US"/>
              <a:t>Copy</a:t>
            </a:r>
            <a:endParaRPr/>
          </a:p>
        </p:txBody>
      </p:sp>
      <p:sp>
        <p:nvSpPr>
          <p:cNvPr id="303" name="Shape 303"/>
          <p:cNvSpPr/>
          <p:nvPr/>
        </p:nvSpPr>
        <p:spPr>
          <a:xfrm flipV="1">
            <a:off x="9762808"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
        <p:nvSpPr>
          <p:cNvPr id="304" name="Shape 304"/>
          <p:cNvSpPr/>
          <p:nvPr/>
        </p:nvSpPr>
        <p:spPr>
          <a:xfrm flipV="1">
            <a:off x="2596976"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
        <p:nvSpPr>
          <p:cNvPr id="10" name="Shape 299">
            <a:extLst>
              <a:ext uri="{FF2B5EF4-FFF2-40B4-BE49-F238E27FC236}">
                <a16:creationId xmlns:a16="http://schemas.microsoft.com/office/drawing/2014/main" id="{2135C037-B02B-BE49-9BC5-99321B14FB90}"/>
              </a:ext>
            </a:extLst>
          </p:cNvPr>
          <p:cNvSpPr>
            <a:spLocks noGrp="1"/>
          </p:cNvSpPr>
          <p:nvPr>
            <p:ph type="body" sz="quarter" idx="15" hasCustomPrompt="1"/>
          </p:nvPr>
        </p:nvSpPr>
        <p:spPr>
          <a:xfrm>
            <a:off x="13527600" y="1758999"/>
            <a:ext cx="9520800" cy="5098999"/>
          </a:xfrm>
          <a:prstGeom prst="rect">
            <a:avLst/>
          </a:prstGeom>
        </p:spPr>
        <p:txBody>
          <a:bodyPr anchor="ctr"/>
          <a:lstStyle>
            <a:lvl1pPr algn="ctr">
              <a:lnSpc>
                <a:spcPct val="100000"/>
              </a:lnSpc>
              <a:defRPr sz="5500" b="1" i="0">
                <a:solidFill>
                  <a:srgbClr val="846DB0"/>
                </a:solidFill>
                <a:latin typeface="Open Sans" panose="020B0606030504020204" pitchFamily="34" charset="0"/>
                <a:ea typeface="Open Sans" panose="020B0606030504020204" pitchFamily="34" charset="0"/>
                <a:cs typeface="Open Sans" panose="020B0606030504020204" pitchFamily="34" charset="0"/>
              </a:defRPr>
            </a:lvl1pPr>
            <a:lvl2pPr algn="ctr">
              <a:defRPr sz="2200"/>
            </a:lvl2pPr>
            <a:lvl3pPr algn="ctr">
              <a:defRPr sz="2200"/>
            </a:lvl3pPr>
            <a:lvl4pPr algn="ctr">
              <a:defRPr sz="2200"/>
            </a:lvl4pPr>
            <a:lvl5pPr algn="ctr">
              <a:defRPr sz="2200"/>
            </a:lvl5pPr>
          </a:lstStyle>
          <a:p>
            <a:r>
              <a:rPr lang="en-US"/>
              <a:t>Headline</a:t>
            </a:r>
            <a:endParaRPr/>
          </a:p>
        </p:txBody>
      </p:sp>
      <p:sp>
        <p:nvSpPr>
          <p:cNvPr id="12" name="Shape 299">
            <a:extLst>
              <a:ext uri="{FF2B5EF4-FFF2-40B4-BE49-F238E27FC236}">
                <a16:creationId xmlns:a16="http://schemas.microsoft.com/office/drawing/2014/main" id="{26BDA24A-E7B3-E742-B44D-DC9C181C4DB5}"/>
              </a:ext>
            </a:extLst>
          </p:cNvPr>
          <p:cNvSpPr>
            <a:spLocks noGrp="1"/>
          </p:cNvSpPr>
          <p:nvPr>
            <p:ph type="body" sz="quarter" idx="16" hasCustomPrompt="1"/>
          </p:nvPr>
        </p:nvSpPr>
        <p:spPr>
          <a:xfrm>
            <a:off x="13527600" y="6857999"/>
            <a:ext cx="9520800" cy="5099001"/>
          </a:xfrm>
          <a:prstGeom prst="rect">
            <a:avLst/>
          </a:prstGeom>
        </p:spPr>
        <p:txBody>
          <a:bodyPr/>
          <a:lstStyle>
            <a:lvl1pPr algn="ctr">
              <a:defRPr sz="2200" b="0" i="0">
                <a:latin typeface="Open Sans" panose="020B0606030504020204" pitchFamily="34" charset="0"/>
                <a:ea typeface="Open Sans" panose="020B0606030504020204" pitchFamily="34" charset="0"/>
                <a:cs typeface="Open Sans" panose="020B0606030504020204" pitchFamily="34" charset="0"/>
              </a:defRPr>
            </a:lvl1pPr>
            <a:lvl2pPr algn="ctr">
              <a:defRPr sz="2200"/>
            </a:lvl2pPr>
            <a:lvl3pPr algn="ctr">
              <a:defRPr sz="2200"/>
            </a:lvl3pPr>
            <a:lvl4pPr algn="ctr">
              <a:defRPr sz="2200"/>
            </a:lvl4pPr>
            <a:lvl5pPr algn="ctr">
              <a:defRPr sz="2200"/>
            </a:lvl5pPr>
          </a:lstStyle>
          <a:p>
            <a:r>
              <a:rPr lang="en-US"/>
              <a:t>Copy</a:t>
            </a:r>
            <a:endParaRPr/>
          </a:p>
        </p:txBody>
      </p:sp>
    </p:spTree>
    <p:extLst>
      <p:ext uri="{BB962C8B-B14F-4D97-AF65-F5344CB8AC3E}">
        <p14:creationId xmlns:p14="http://schemas.microsoft.com/office/powerpoint/2010/main" val="2012337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Imag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BD378E-E80F-664D-BA4B-ECCB718F3FE9}"/>
              </a:ext>
            </a:extLst>
          </p:cNvPr>
          <p:cNvSpPr/>
          <p:nvPr userDrawn="1"/>
        </p:nvSpPr>
        <p:spPr>
          <a:xfrm>
            <a:off x="12192000" y="6858000"/>
            <a:ext cx="12192000" cy="6858000"/>
          </a:xfrm>
          <a:prstGeom prst="rect">
            <a:avLst/>
          </a:prstGeom>
          <a:solidFill>
            <a:srgbClr val="846DB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AU" sz="3000" b="1" i="0" u="none" strike="noStrike" cap="none" spc="-90" normalizeH="0" baseline="0">
              <a:ln>
                <a:noFill/>
              </a:ln>
              <a:solidFill>
                <a:srgbClr val="1C1D21"/>
              </a:solidFill>
              <a:effectLst/>
              <a:uFillTx/>
              <a:latin typeface="+mj-lt"/>
              <a:ea typeface="+mj-ea"/>
              <a:cs typeface="+mj-cs"/>
              <a:sym typeface="Karla"/>
            </a:endParaRPr>
          </a:p>
        </p:txBody>
      </p:sp>
      <p:sp>
        <p:nvSpPr>
          <p:cNvPr id="298" name="Shape 298"/>
          <p:cNvSpPr>
            <a:spLocks noGrp="1"/>
          </p:cNvSpPr>
          <p:nvPr>
            <p:ph type="title" hasCustomPrompt="1"/>
          </p:nvPr>
        </p:nvSpPr>
        <p:spPr>
          <a:xfrm>
            <a:off x="1439862" y="1758999"/>
            <a:ext cx="9520800" cy="5099001"/>
          </a:xfrm>
          <a:prstGeom prst="rect">
            <a:avLst/>
          </a:prstGeom>
        </p:spPr>
        <p:txBody>
          <a:bodyPr anchor="ct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Headline</a:t>
            </a:r>
            <a:endParaRPr/>
          </a:p>
        </p:txBody>
      </p:sp>
      <p:sp>
        <p:nvSpPr>
          <p:cNvPr id="299" name="Shape 299"/>
          <p:cNvSpPr>
            <a:spLocks noGrp="1"/>
          </p:cNvSpPr>
          <p:nvPr>
            <p:ph type="body" sz="quarter" idx="1" hasCustomPrompt="1"/>
          </p:nvPr>
        </p:nvSpPr>
        <p:spPr>
          <a:xfrm>
            <a:off x="1439862" y="6858000"/>
            <a:ext cx="9520800" cy="5099001"/>
          </a:xfrm>
          <a:prstGeom prst="rect">
            <a:avLst/>
          </a:prstGeom>
        </p:spPr>
        <p:txBody>
          <a:bodyPr/>
          <a:lstStyle>
            <a:lvl1pPr algn="ctr">
              <a:defRPr sz="2200" b="0" i="0">
                <a:latin typeface="Open Sans" panose="020B0606030504020204" pitchFamily="34" charset="0"/>
                <a:ea typeface="Open Sans" panose="020B0606030504020204" pitchFamily="34" charset="0"/>
                <a:cs typeface="Open Sans" panose="020B0606030504020204" pitchFamily="34" charset="0"/>
              </a:defRPr>
            </a:lvl1pPr>
            <a:lvl2pPr algn="ctr">
              <a:defRPr sz="2200"/>
            </a:lvl2pPr>
            <a:lvl3pPr algn="ctr">
              <a:defRPr sz="2200"/>
            </a:lvl3pPr>
            <a:lvl4pPr algn="ctr">
              <a:defRPr sz="2200"/>
            </a:lvl4pPr>
            <a:lvl5pPr algn="ctr">
              <a:defRPr sz="2200"/>
            </a:lvl5pPr>
          </a:lstStyle>
          <a:p>
            <a:r>
              <a:rPr lang="en-US"/>
              <a:t>Copy</a:t>
            </a:r>
            <a:endParaRPr/>
          </a:p>
        </p:txBody>
      </p:sp>
      <p:sp>
        <p:nvSpPr>
          <p:cNvPr id="303" name="Shape 303"/>
          <p:cNvSpPr/>
          <p:nvPr/>
        </p:nvSpPr>
        <p:spPr>
          <a:xfrm flipV="1">
            <a:off x="9762808"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
        <p:nvSpPr>
          <p:cNvPr id="304" name="Shape 304"/>
          <p:cNvSpPr/>
          <p:nvPr/>
        </p:nvSpPr>
        <p:spPr>
          <a:xfrm flipV="1">
            <a:off x="2596976"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
        <p:nvSpPr>
          <p:cNvPr id="9" name="Shape 368">
            <a:extLst>
              <a:ext uri="{FF2B5EF4-FFF2-40B4-BE49-F238E27FC236}">
                <a16:creationId xmlns:a16="http://schemas.microsoft.com/office/drawing/2014/main" id="{8552881A-2004-1146-8BCC-030A7F9BF7A9}"/>
              </a:ext>
            </a:extLst>
          </p:cNvPr>
          <p:cNvSpPr>
            <a:spLocks noGrp="1"/>
          </p:cNvSpPr>
          <p:nvPr>
            <p:ph type="pic" sz="half" idx="13"/>
          </p:nvPr>
        </p:nvSpPr>
        <p:spPr>
          <a:xfrm>
            <a:off x="12192000" y="0"/>
            <a:ext cx="12192000" cy="6858000"/>
          </a:xfrm>
          <a:prstGeom prst="rect">
            <a:avLst/>
          </a:prstGeom>
        </p:spPr>
        <p:txBody>
          <a:bodyPr lIns="91439" tIns="45719" rIns="91439" bIns="45719"/>
          <a:lstStyle/>
          <a:p>
            <a:endParaRPr/>
          </a:p>
        </p:txBody>
      </p:sp>
      <p:sp>
        <p:nvSpPr>
          <p:cNvPr id="11" name="Shape 299">
            <a:extLst>
              <a:ext uri="{FF2B5EF4-FFF2-40B4-BE49-F238E27FC236}">
                <a16:creationId xmlns:a16="http://schemas.microsoft.com/office/drawing/2014/main" id="{5A2D1960-82AC-974E-A7E0-A9C9C71DDC5F}"/>
              </a:ext>
            </a:extLst>
          </p:cNvPr>
          <p:cNvSpPr>
            <a:spLocks noGrp="1"/>
          </p:cNvSpPr>
          <p:nvPr>
            <p:ph type="body" sz="quarter" idx="14" hasCustomPrompt="1"/>
          </p:nvPr>
        </p:nvSpPr>
        <p:spPr>
          <a:xfrm>
            <a:off x="13527600" y="9450350"/>
            <a:ext cx="9520800" cy="3496558"/>
          </a:xfrm>
          <a:prstGeom prst="rect">
            <a:avLst/>
          </a:prstGeom>
        </p:spPr>
        <p:txBody>
          <a:bodyPr/>
          <a:lstStyle>
            <a:lvl1pPr algn="ctr">
              <a:defRPr sz="2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a:defRPr sz="2200"/>
            </a:lvl2pPr>
            <a:lvl3pPr algn="ctr">
              <a:defRPr sz="2200"/>
            </a:lvl3pPr>
            <a:lvl4pPr algn="ctr">
              <a:defRPr sz="2200"/>
            </a:lvl4pPr>
            <a:lvl5pPr algn="ctr">
              <a:defRPr sz="2200"/>
            </a:lvl5pPr>
          </a:lstStyle>
          <a:p>
            <a:r>
              <a:rPr lang="en-US"/>
              <a:t>Copy</a:t>
            </a:r>
            <a:endParaRPr/>
          </a:p>
        </p:txBody>
      </p:sp>
      <p:sp>
        <p:nvSpPr>
          <p:cNvPr id="14" name="Shape 299">
            <a:extLst>
              <a:ext uri="{FF2B5EF4-FFF2-40B4-BE49-F238E27FC236}">
                <a16:creationId xmlns:a16="http://schemas.microsoft.com/office/drawing/2014/main" id="{A4F86128-1A55-FA47-A69E-E88132121FAC}"/>
              </a:ext>
            </a:extLst>
          </p:cNvPr>
          <p:cNvSpPr>
            <a:spLocks noGrp="1"/>
          </p:cNvSpPr>
          <p:nvPr>
            <p:ph type="body" sz="quarter" idx="15" hasCustomPrompt="1"/>
          </p:nvPr>
        </p:nvSpPr>
        <p:spPr>
          <a:xfrm>
            <a:off x="13527600" y="7659221"/>
            <a:ext cx="9520800" cy="1419465"/>
          </a:xfrm>
          <a:prstGeom prst="rect">
            <a:avLst/>
          </a:prstGeom>
        </p:spPr>
        <p:txBody>
          <a:bodyPr anchor="t"/>
          <a:lstStyle>
            <a:lvl1pPr algn="ctr">
              <a:defRPr sz="55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a:defRPr sz="2200"/>
            </a:lvl2pPr>
            <a:lvl3pPr algn="ctr">
              <a:defRPr sz="2200"/>
            </a:lvl3pPr>
            <a:lvl4pPr algn="ctr">
              <a:defRPr sz="2200"/>
            </a:lvl4pPr>
            <a:lvl5pPr algn="ctr">
              <a:defRPr sz="2200"/>
            </a:lvl5pPr>
          </a:lstStyle>
          <a:p>
            <a:r>
              <a:rPr lang="en-US"/>
              <a:t>Headline</a:t>
            </a:r>
            <a:endParaRPr/>
          </a:p>
        </p:txBody>
      </p:sp>
    </p:spTree>
    <p:extLst>
      <p:ext uri="{BB962C8B-B14F-4D97-AF65-F5344CB8AC3E}">
        <p14:creationId xmlns:p14="http://schemas.microsoft.com/office/powerpoint/2010/main" val="31377795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mage 3">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27589CC-BABC-4231-ADBD-CC93B134B74C}"/>
              </a:ext>
            </a:extLst>
          </p:cNvPr>
          <p:cNvSpPr/>
          <p:nvPr userDrawn="1"/>
        </p:nvSpPr>
        <p:spPr>
          <a:xfrm>
            <a:off x="0" y="0"/>
            <a:ext cx="6528122" cy="13716000"/>
          </a:xfrm>
          <a:prstGeom prst="rect">
            <a:avLst/>
          </a:prstGeom>
          <a:solidFill>
            <a:srgbClr val="F0EC4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AU" sz="3000" b="1" i="0" u="none" strike="noStrike" cap="none" spc="-90" normalizeH="0" baseline="0">
              <a:ln>
                <a:noFill/>
              </a:ln>
              <a:solidFill>
                <a:srgbClr val="1C1D21"/>
              </a:solidFill>
              <a:effectLst/>
              <a:uFillTx/>
              <a:latin typeface="+mj-lt"/>
              <a:ea typeface="+mj-ea"/>
              <a:cs typeface="+mj-cs"/>
              <a:sym typeface="Karla"/>
            </a:endParaRPr>
          </a:p>
        </p:txBody>
      </p:sp>
      <p:sp>
        <p:nvSpPr>
          <p:cNvPr id="298" name="Shape 298"/>
          <p:cNvSpPr>
            <a:spLocks noGrp="1"/>
          </p:cNvSpPr>
          <p:nvPr>
            <p:ph type="title" hasCustomPrompt="1"/>
          </p:nvPr>
        </p:nvSpPr>
        <p:spPr>
          <a:xfrm>
            <a:off x="1081046" y="1758999"/>
            <a:ext cx="4475046" cy="5099001"/>
          </a:xfrm>
          <a:prstGeom prst="rect">
            <a:avLst/>
          </a:prstGeom>
        </p:spPr>
        <p:txBody>
          <a:bodyPr anchor="ct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Headline</a:t>
            </a:r>
            <a:endParaRPr/>
          </a:p>
        </p:txBody>
      </p:sp>
      <p:sp>
        <p:nvSpPr>
          <p:cNvPr id="299" name="Shape 299"/>
          <p:cNvSpPr>
            <a:spLocks noGrp="1"/>
          </p:cNvSpPr>
          <p:nvPr>
            <p:ph type="body" sz="quarter" idx="1" hasCustomPrompt="1"/>
          </p:nvPr>
        </p:nvSpPr>
        <p:spPr>
          <a:xfrm>
            <a:off x="1081046" y="6858000"/>
            <a:ext cx="4475046" cy="5099001"/>
          </a:xfrm>
          <a:prstGeom prst="rect">
            <a:avLst/>
          </a:prstGeom>
        </p:spPr>
        <p:txBody>
          <a:bodyPr/>
          <a:lstStyle>
            <a:lvl1pPr algn="ctr">
              <a:defRPr sz="2200" b="0" i="0">
                <a:latin typeface="Open Sans" panose="020B0606030504020204" pitchFamily="34" charset="0"/>
                <a:ea typeface="Open Sans" panose="020B0606030504020204" pitchFamily="34" charset="0"/>
                <a:cs typeface="Open Sans" panose="020B0606030504020204" pitchFamily="34" charset="0"/>
              </a:defRPr>
            </a:lvl1pPr>
            <a:lvl2pPr algn="ctr">
              <a:defRPr sz="2200"/>
            </a:lvl2pPr>
            <a:lvl3pPr algn="ctr">
              <a:defRPr sz="2200"/>
            </a:lvl3pPr>
            <a:lvl4pPr algn="ctr">
              <a:defRPr sz="2200"/>
            </a:lvl4pPr>
            <a:lvl5pPr algn="ctr">
              <a:defRPr sz="2200"/>
            </a:lvl5pPr>
          </a:lstStyle>
          <a:p>
            <a:r>
              <a:rPr lang="en-US"/>
              <a:t>Copy</a:t>
            </a:r>
            <a:endParaRPr/>
          </a:p>
        </p:txBody>
      </p:sp>
      <p:sp>
        <p:nvSpPr>
          <p:cNvPr id="304" name="Shape 304"/>
          <p:cNvSpPr/>
          <p:nvPr/>
        </p:nvSpPr>
        <p:spPr>
          <a:xfrm flipV="1">
            <a:off x="2596976"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
        <p:nvSpPr>
          <p:cNvPr id="9" name="Shape 299">
            <a:extLst>
              <a:ext uri="{FF2B5EF4-FFF2-40B4-BE49-F238E27FC236}">
                <a16:creationId xmlns:a16="http://schemas.microsoft.com/office/drawing/2014/main" id="{9EFF07DA-2D37-42B4-ADB6-C1071E2ACC6A}"/>
              </a:ext>
            </a:extLst>
          </p:cNvPr>
          <p:cNvSpPr>
            <a:spLocks noGrp="1"/>
          </p:cNvSpPr>
          <p:nvPr>
            <p:ph type="body" sz="quarter" idx="10" hasCustomPrompt="1"/>
          </p:nvPr>
        </p:nvSpPr>
        <p:spPr>
          <a:xfrm>
            <a:off x="7530078" y="6858000"/>
            <a:ext cx="4475046"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14" name="Shape 299">
            <a:extLst>
              <a:ext uri="{FF2B5EF4-FFF2-40B4-BE49-F238E27FC236}">
                <a16:creationId xmlns:a16="http://schemas.microsoft.com/office/drawing/2014/main" id="{1A5978ED-AC44-4E17-B7F2-C2ACE8423FF2}"/>
              </a:ext>
            </a:extLst>
          </p:cNvPr>
          <p:cNvSpPr>
            <a:spLocks noGrp="1"/>
          </p:cNvSpPr>
          <p:nvPr>
            <p:ph type="body" sz="quarter" idx="11" hasCustomPrompt="1"/>
          </p:nvPr>
        </p:nvSpPr>
        <p:spPr>
          <a:xfrm>
            <a:off x="13064704" y="6858000"/>
            <a:ext cx="4475046"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19" name="Shape 299">
            <a:extLst>
              <a:ext uri="{FF2B5EF4-FFF2-40B4-BE49-F238E27FC236}">
                <a16:creationId xmlns:a16="http://schemas.microsoft.com/office/drawing/2014/main" id="{45C14598-D7B1-462A-B60D-6C95C25351E1}"/>
              </a:ext>
            </a:extLst>
          </p:cNvPr>
          <p:cNvSpPr>
            <a:spLocks noGrp="1"/>
          </p:cNvSpPr>
          <p:nvPr>
            <p:ph type="body" sz="quarter" idx="12" hasCustomPrompt="1"/>
          </p:nvPr>
        </p:nvSpPr>
        <p:spPr>
          <a:xfrm>
            <a:off x="18599330" y="6858000"/>
            <a:ext cx="4475046"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37" name="Shape 299">
            <a:extLst>
              <a:ext uri="{FF2B5EF4-FFF2-40B4-BE49-F238E27FC236}">
                <a16:creationId xmlns:a16="http://schemas.microsoft.com/office/drawing/2014/main" id="{DFF06B5B-D2E4-492A-B4BE-BE79F7160F7D}"/>
              </a:ext>
            </a:extLst>
          </p:cNvPr>
          <p:cNvSpPr>
            <a:spLocks noGrp="1"/>
          </p:cNvSpPr>
          <p:nvPr>
            <p:ph type="body" sz="quarter" idx="13" hasCustomPrompt="1"/>
          </p:nvPr>
        </p:nvSpPr>
        <p:spPr>
          <a:xfrm>
            <a:off x="7530078" y="1753034"/>
            <a:ext cx="4475046" cy="5099001"/>
          </a:xfrm>
          <a:prstGeom prst="rect">
            <a:avLst/>
          </a:prstGeom>
        </p:spPr>
        <p:txBody>
          <a:bodyPr/>
          <a:lstStyle>
            <a:lvl1pPr algn="ctr">
              <a:defRPr sz="2200" b="0" i="0">
                <a:latin typeface="Open Sans" panose="020B0606030504020204" pitchFamily="34" charset="0"/>
                <a:ea typeface="Open Sans" panose="020B0606030504020204" pitchFamily="34" charset="0"/>
                <a:cs typeface="Open Sans" panose="020B0606030504020204" pitchFamily="34" charset="0"/>
              </a:defRPr>
            </a:lvl1pPr>
            <a:lvl2pPr algn="ctr">
              <a:defRPr sz="2200"/>
            </a:lvl2pPr>
            <a:lvl3pPr algn="ctr">
              <a:defRPr sz="2200"/>
            </a:lvl3pPr>
            <a:lvl4pPr algn="ctr">
              <a:defRPr sz="2200"/>
            </a:lvl4pPr>
            <a:lvl5pPr algn="ctr">
              <a:defRPr sz="2200"/>
            </a:lvl5pPr>
          </a:lstStyle>
          <a:p>
            <a:r>
              <a:rPr lang="en-US"/>
              <a:t>Copy</a:t>
            </a:r>
            <a:endParaRPr/>
          </a:p>
        </p:txBody>
      </p:sp>
      <p:sp>
        <p:nvSpPr>
          <p:cNvPr id="38" name="Shape 299">
            <a:extLst>
              <a:ext uri="{FF2B5EF4-FFF2-40B4-BE49-F238E27FC236}">
                <a16:creationId xmlns:a16="http://schemas.microsoft.com/office/drawing/2014/main" id="{8023CFD6-924E-4D6D-B3B7-E89232E6304C}"/>
              </a:ext>
            </a:extLst>
          </p:cNvPr>
          <p:cNvSpPr>
            <a:spLocks noGrp="1"/>
          </p:cNvSpPr>
          <p:nvPr>
            <p:ph type="body" sz="quarter" idx="14" hasCustomPrompt="1"/>
          </p:nvPr>
        </p:nvSpPr>
        <p:spPr>
          <a:xfrm>
            <a:off x="13064704" y="1753033"/>
            <a:ext cx="4475046"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39" name="Shape 299">
            <a:extLst>
              <a:ext uri="{FF2B5EF4-FFF2-40B4-BE49-F238E27FC236}">
                <a16:creationId xmlns:a16="http://schemas.microsoft.com/office/drawing/2014/main" id="{6B4C5CB1-3350-4664-8724-DFD000079E87}"/>
              </a:ext>
            </a:extLst>
          </p:cNvPr>
          <p:cNvSpPr>
            <a:spLocks noGrp="1"/>
          </p:cNvSpPr>
          <p:nvPr>
            <p:ph type="body" sz="quarter" idx="15" hasCustomPrompt="1"/>
          </p:nvPr>
        </p:nvSpPr>
        <p:spPr>
          <a:xfrm>
            <a:off x="18599330" y="1753032"/>
            <a:ext cx="4475046"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Tree>
    <p:extLst>
      <p:ext uri="{BB962C8B-B14F-4D97-AF65-F5344CB8AC3E}">
        <p14:creationId xmlns:p14="http://schemas.microsoft.com/office/powerpoint/2010/main" val="399612509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Image 3">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27589CC-BABC-4231-ADBD-CC93B134B74C}"/>
              </a:ext>
            </a:extLst>
          </p:cNvPr>
          <p:cNvSpPr/>
          <p:nvPr userDrawn="1"/>
        </p:nvSpPr>
        <p:spPr>
          <a:xfrm>
            <a:off x="17855878" y="0"/>
            <a:ext cx="6528122" cy="13716000"/>
          </a:xfrm>
          <a:prstGeom prst="rect">
            <a:avLst/>
          </a:prstGeom>
          <a:solidFill>
            <a:srgbClr val="846DB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AU" sz="3000" b="1" i="0" u="none" strike="noStrike" cap="none" spc="-90" normalizeH="0" baseline="0">
              <a:ln>
                <a:noFill/>
              </a:ln>
              <a:solidFill>
                <a:srgbClr val="1C1D21"/>
              </a:solidFill>
              <a:effectLst/>
              <a:uFillTx/>
              <a:latin typeface="+mj-lt"/>
              <a:ea typeface="+mj-ea"/>
              <a:cs typeface="+mj-cs"/>
              <a:sym typeface="Karla"/>
            </a:endParaRPr>
          </a:p>
        </p:txBody>
      </p:sp>
      <p:sp>
        <p:nvSpPr>
          <p:cNvPr id="298" name="Shape 298"/>
          <p:cNvSpPr>
            <a:spLocks noGrp="1"/>
          </p:cNvSpPr>
          <p:nvPr>
            <p:ph type="title" hasCustomPrompt="1"/>
          </p:nvPr>
        </p:nvSpPr>
        <p:spPr>
          <a:xfrm>
            <a:off x="1081046" y="1758999"/>
            <a:ext cx="4475046" cy="5099001"/>
          </a:xfrm>
          <a:prstGeom prst="rect">
            <a:avLst/>
          </a:prstGeom>
        </p:spPr>
        <p:txBody>
          <a:bodyPr anchor="ctr"/>
          <a:lstStyle>
            <a:lvl1pPr>
              <a:defRPr/>
            </a:lvl1pPr>
          </a:lstStyle>
          <a:p>
            <a:r>
              <a:rPr lang="en-US"/>
              <a:t>Headline</a:t>
            </a:r>
            <a:endParaRPr/>
          </a:p>
        </p:txBody>
      </p:sp>
      <p:sp>
        <p:nvSpPr>
          <p:cNvPr id="299" name="Shape 299"/>
          <p:cNvSpPr>
            <a:spLocks noGrp="1"/>
          </p:cNvSpPr>
          <p:nvPr>
            <p:ph type="body" sz="quarter" idx="1" hasCustomPrompt="1"/>
          </p:nvPr>
        </p:nvSpPr>
        <p:spPr>
          <a:xfrm>
            <a:off x="1081046" y="6858000"/>
            <a:ext cx="4475046"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304" name="Shape 304"/>
          <p:cNvSpPr/>
          <p:nvPr/>
        </p:nvSpPr>
        <p:spPr>
          <a:xfrm flipV="1">
            <a:off x="2596976" y="1038125"/>
            <a:ext cx="1" cy="222251"/>
          </a:xfrm>
          <a:prstGeom prst="line">
            <a:avLst/>
          </a:prstGeom>
          <a:ln w="25400">
            <a:solidFill>
              <a:srgbClr val="CFD1D3"/>
            </a:solidFill>
            <a:miter lim="400000"/>
          </a:ln>
        </p:spPr>
        <p:txBody>
          <a:bodyPr lIns="50800" tIns="50800" rIns="50800" bIns="50800" anchor="ctr"/>
          <a:lstStyle/>
          <a:p>
            <a:pPr algn="l">
              <a:defRPr sz="3000" b="1" cap="none" spc="-90">
                <a:solidFill>
                  <a:srgbClr val="1C1D21"/>
                </a:solidFill>
                <a:latin typeface="+mj-lt"/>
                <a:ea typeface="+mj-ea"/>
                <a:cs typeface="+mj-cs"/>
                <a:sym typeface="Karla"/>
              </a:defRPr>
            </a:pPr>
            <a:endParaRPr/>
          </a:p>
        </p:txBody>
      </p:sp>
      <p:sp>
        <p:nvSpPr>
          <p:cNvPr id="9" name="Shape 299">
            <a:extLst>
              <a:ext uri="{FF2B5EF4-FFF2-40B4-BE49-F238E27FC236}">
                <a16:creationId xmlns:a16="http://schemas.microsoft.com/office/drawing/2014/main" id="{9EFF07DA-2D37-42B4-ADB6-C1071E2ACC6A}"/>
              </a:ext>
            </a:extLst>
          </p:cNvPr>
          <p:cNvSpPr>
            <a:spLocks noGrp="1"/>
          </p:cNvSpPr>
          <p:nvPr>
            <p:ph type="body" sz="quarter" idx="10" hasCustomPrompt="1"/>
          </p:nvPr>
        </p:nvSpPr>
        <p:spPr>
          <a:xfrm>
            <a:off x="6701149" y="6852033"/>
            <a:ext cx="4475046"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14" name="Shape 299">
            <a:extLst>
              <a:ext uri="{FF2B5EF4-FFF2-40B4-BE49-F238E27FC236}">
                <a16:creationId xmlns:a16="http://schemas.microsoft.com/office/drawing/2014/main" id="{1A5978ED-AC44-4E17-B7F2-C2ACE8423FF2}"/>
              </a:ext>
            </a:extLst>
          </p:cNvPr>
          <p:cNvSpPr>
            <a:spLocks noGrp="1"/>
          </p:cNvSpPr>
          <p:nvPr>
            <p:ph type="body" sz="quarter" idx="11" hasCustomPrompt="1"/>
          </p:nvPr>
        </p:nvSpPr>
        <p:spPr>
          <a:xfrm>
            <a:off x="12235775" y="6852033"/>
            <a:ext cx="4475046"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19" name="Shape 299">
            <a:extLst>
              <a:ext uri="{FF2B5EF4-FFF2-40B4-BE49-F238E27FC236}">
                <a16:creationId xmlns:a16="http://schemas.microsoft.com/office/drawing/2014/main" id="{45C14598-D7B1-462A-B60D-6C95C25351E1}"/>
              </a:ext>
            </a:extLst>
          </p:cNvPr>
          <p:cNvSpPr>
            <a:spLocks noGrp="1"/>
          </p:cNvSpPr>
          <p:nvPr>
            <p:ph type="body" sz="quarter" idx="12" hasCustomPrompt="1"/>
          </p:nvPr>
        </p:nvSpPr>
        <p:spPr>
          <a:xfrm>
            <a:off x="18599330" y="6858000"/>
            <a:ext cx="4475046" cy="5099001"/>
          </a:xfrm>
          <a:prstGeom prst="rect">
            <a:avLst/>
          </a:prstGeom>
        </p:spPr>
        <p:txBody>
          <a:bodyPr/>
          <a:lstStyle>
            <a:lvl1pPr algn="ctr">
              <a:defRPr sz="2200">
                <a:solidFill>
                  <a:schemeClr val="bg1"/>
                </a:solidFill>
              </a:defRPr>
            </a:lvl1pPr>
            <a:lvl2pPr algn="ctr">
              <a:defRPr sz="2200"/>
            </a:lvl2pPr>
            <a:lvl3pPr algn="ctr">
              <a:defRPr sz="2200"/>
            </a:lvl3pPr>
            <a:lvl4pPr algn="ctr">
              <a:defRPr sz="2200"/>
            </a:lvl4pPr>
            <a:lvl5pPr algn="ctr">
              <a:defRPr sz="2200"/>
            </a:lvl5pPr>
          </a:lstStyle>
          <a:p>
            <a:r>
              <a:rPr lang="en-US"/>
              <a:t>Copy</a:t>
            </a:r>
            <a:endParaRPr/>
          </a:p>
        </p:txBody>
      </p:sp>
      <p:sp>
        <p:nvSpPr>
          <p:cNvPr id="37" name="Shape 299">
            <a:extLst>
              <a:ext uri="{FF2B5EF4-FFF2-40B4-BE49-F238E27FC236}">
                <a16:creationId xmlns:a16="http://schemas.microsoft.com/office/drawing/2014/main" id="{DFF06B5B-D2E4-492A-B4BE-BE79F7160F7D}"/>
              </a:ext>
            </a:extLst>
          </p:cNvPr>
          <p:cNvSpPr>
            <a:spLocks noGrp="1"/>
          </p:cNvSpPr>
          <p:nvPr>
            <p:ph type="body" sz="quarter" idx="13" hasCustomPrompt="1"/>
          </p:nvPr>
        </p:nvSpPr>
        <p:spPr>
          <a:xfrm>
            <a:off x="6701149" y="1747067"/>
            <a:ext cx="4475046"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38" name="Shape 299">
            <a:extLst>
              <a:ext uri="{FF2B5EF4-FFF2-40B4-BE49-F238E27FC236}">
                <a16:creationId xmlns:a16="http://schemas.microsoft.com/office/drawing/2014/main" id="{8023CFD6-924E-4D6D-B3B7-E89232E6304C}"/>
              </a:ext>
            </a:extLst>
          </p:cNvPr>
          <p:cNvSpPr>
            <a:spLocks noGrp="1"/>
          </p:cNvSpPr>
          <p:nvPr>
            <p:ph type="body" sz="quarter" idx="14" hasCustomPrompt="1"/>
          </p:nvPr>
        </p:nvSpPr>
        <p:spPr>
          <a:xfrm>
            <a:off x="12235775" y="1747066"/>
            <a:ext cx="4475046"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39" name="Shape 299">
            <a:extLst>
              <a:ext uri="{FF2B5EF4-FFF2-40B4-BE49-F238E27FC236}">
                <a16:creationId xmlns:a16="http://schemas.microsoft.com/office/drawing/2014/main" id="{6B4C5CB1-3350-4664-8724-DFD000079E87}"/>
              </a:ext>
            </a:extLst>
          </p:cNvPr>
          <p:cNvSpPr>
            <a:spLocks noGrp="1"/>
          </p:cNvSpPr>
          <p:nvPr>
            <p:ph type="body" sz="quarter" idx="15" hasCustomPrompt="1"/>
          </p:nvPr>
        </p:nvSpPr>
        <p:spPr>
          <a:xfrm>
            <a:off x="18599330" y="1753032"/>
            <a:ext cx="4475046" cy="5099001"/>
          </a:xfrm>
          <a:prstGeom prst="rect">
            <a:avLst/>
          </a:prstGeom>
        </p:spPr>
        <p:txBody>
          <a:bodyPr/>
          <a:lstStyle>
            <a:lvl1pPr algn="ctr">
              <a:defRPr sz="2200">
                <a:solidFill>
                  <a:schemeClr val="bg1"/>
                </a:solidFill>
              </a:defRPr>
            </a:lvl1pPr>
            <a:lvl2pPr algn="ctr">
              <a:defRPr sz="2200"/>
            </a:lvl2pPr>
            <a:lvl3pPr algn="ctr">
              <a:defRPr sz="2200"/>
            </a:lvl3pPr>
            <a:lvl4pPr algn="ctr">
              <a:defRPr sz="2200"/>
            </a:lvl4pPr>
            <a:lvl5pPr algn="ctr">
              <a:defRPr sz="2200"/>
            </a:lvl5pPr>
          </a:lstStyle>
          <a:p>
            <a:r>
              <a:rPr lang="en-US"/>
              <a:t>Copy</a:t>
            </a:r>
            <a:endParaRPr/>
          </a:p>
        </p:txBody>
      </p:sp>
    </p:spTree>
    <p:extLst>
      <p:ext uri="{BB962C8B-B14F-4D97-AF65-F5344CB8AC3E}">
        <p14:creationId xmlns:p14="http://schemas.microsoft.com/office/powerpoint/2010/main" val="225058658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mage 3">
    <p:spTree>
      <p:nvGrpSpPr>
        <p:cNvPr id="1" name=""/>
        <p:cNvGrpSpPr/>
        <p:nvPr/>
      </p:nvGrpSpPr>
      <p:grpSpPr>
        <a:xfrm>
          <a:off x="0" y="0"/>
          <a:ext cx="0" cy="0"/>
          <a:chOff x="0" y="0"/>
          <a:chExt cx="0" cy="0"/>
        </a:xfrm>
      </p:grpSpPr>
      <p:sp>
        <p:nvSpPr>
          <p:cNvPr id="299" name="Shape 299"/>
          <p:cNvSpPr>
            <a:spLocks noGrp="1"/>
          </p:cNvSpPr>
          <p:nvPr>
            <p:ph type="body" sz="quarter" idx="1" hasCustomPrompt="1"/>
          </p:nvPr>
        </p:nvSpPr>
        <p:spPr>
          <a:xfrm>
            <a:off x="1173646" y="6858000"/>
            <a:ext cx="5562068"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15" name="Shape 299">
            <a:extLst>
              <a:ext uri="{FF2B5EF4-FFF2-40B4-BE49-F238E27FC236}">
                <a16:creationId xmlns:a16="http://schemas.microsoft.com/office/drawing/2014/main" id="{58137428-6DCD-443B-8E8A-176A4265EFD4}"/>
              </a:ext>
            </a:extLst>
          </p:cNvPr>
          <p:cNvSpPr>
            <a:spLocks noGrp="1"/>
          </p:cNvSpPr>
          <p:nvPr>
            <p:ph type="body" sz="quarter" idx="10" hasCustomPrompt="1"/>
          </p:nvPr>
        </p:nvSpPr>
        <p:spPr>
          <a:xfrm>
            <a:off x="9310639" y="6858000"/>
            <a:ext cx="5562068"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20" name="Text Placeholder 3">
            <a:extLst>
              <a:ext uri="{FF2B5EF4-FFF2-40B4-BE49-F238E27FC236}">
                <a16:creationId xmlns:a16="http://schemas.microsoft.com/office/drawing/2014/main" id="{B5524B15-0FF7-47C8-B0C1-65638C7C8176}"/>
              </a:ext>
            </a:extLst>
          </p:cNvPr>
          <p:cNvSpPr>
            <a:spLocks noGrp="1"/>
          </p:cNvSpPr>
          <p:nvPr>
            <p:ph type="body" sz="quarter" idx="11" hasCustomPrompt="1"/>
          </p:nvPr>
        </p:nvSpPr>
        <p:spPr>
          <a:xfrm>
            <a:off x="9310360" y="3900668"/>
            <a:ext cx="5562348" cy="2957332"/>
          </a:xfrm>
        </p:spPr>
        <p:txBody>
          <a:bodyPr anchor="ctr"/>
          <a:lstStyle>
            <a:lvl1pPr algn="ctr">
              <a:defRPr lang="en-AU" sz="5500" b="1" i="0" u="none" strike="noStrike" cap="none" spc="-110" baseline="0" dirty="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Lora"/>
              </a:defRPr>
            </a:lvl1pPr>
          </a:lstStyle>
          <a:p>
            <a:pPr lvl="0"/>
            <a:r>
              <a:rPr lang="en-US"/>
              <a:t>Headline</a:t>
            </a:r>
            <a:endParaRPr lang="en-AU"/>
          </a:p>
        </p:txBody>
      </p:sp>
      <p:sp>
        <p:nvSpPr>
          <p:cNvPr id="22" name="Shape 299">
            <a:extLst>
              <a:ext uri="{FF2B5EF4-FFF2-40B4-BE49-F238E27FC236}">
                <a16:creationId xmlns:a16="http://schemas.microsoft.com/office/drawing/2014/main" id="{20234E67-32C7-47F9-A0E5-7DBFB973FFC6}"/>
              </a:ext>
            </a:extLst>
          </p:cNvPr>
          <p:cNvSpPr>
            <a:spLocks noGrp="1"/>
          </p:cNvSpPr>
          <p:nvPr>
            <p:ph type="body" sz="quarter" idx="12" hasCustomPrompt="1"/>
          </p:nvPr>
        </p:nvSpPr>
        <p:spPr>
          <a:xfrm>
            <a:off x="17443794" y="6858000"/>
            <a:ext cx="5562068" cy="5099001"/>
          </a:xfrm>
          <a:prstGeom prst="rect">
            <a:avLst/>
          </a:prstGeom>
        </p:spPr>
        <p:txBody>
          <a:bodyPr/>
          <a:lstStyle>
            <a:lvl1pPr algn="ctr">
              <a:defRPr sz="2200"/>
            </a:lvl1pPr>
            <a:lvl2pPr algn="ctr">
              <a:defRPr sz="2200"/>
            </a:lvl2pPr>
            <a:lvl3pPr algn="ctr">
              <a:defRPr sz="2200"/>
            </a:lvl3pPr>
            <a:lvl4pPr algn="ctr">
              <a:defRPr sz="2200"/>
            </a:lvl4pPr>
            <a:lvl5pPr algn="ctr">
              <a:defRPr sz="2200"/>
            </a:lvl5pPr>
          </a:lstStyle>
          <a:p>
            <a:r>
              <a:rPr lang="en-US"/>
              <a:t>Copy</a:t>
            </a:r>
            <a:endParaRPr/>
          </a:p>
        </p:txBody>
      </p:sp>
      <p:sp>
        <p:nvSpPr>
          <p:cNvPr id="25" name="Text Placeholder 3">
            <a:extLst>
              <a:ext uri="{FF2B5EF4-FFF2-40B4-BE49-F238E27FC236}">
                <a16:creationId xmlns:a16="http://schemas.microsoft.com/office/drawing/2014/main" id="{3F50B454-51B4-4F45-9154-706136710387}"/>
              </a:ext>
            </a:extLst>
          </p:cNvPr>
          <p:cNvSpPr>
            <a:spLocks noGrp="1"/>
          </p:cNvSpPr>
          <p:nvPr>
            <p:ph type="body" sz="quarter" idx="13" hasCustomPrompt="1"/>
          </p:nvPr>
        </p:nvSpPr>
        <p:spPr>
          <a:xfrm>
            <a:off x="17443515" y="3900668"/>
            <a:ext cx="5562348" cy="2957332"/>
          </a:xfrm>
        </p:spPr>
        <p:txBody>
          <a:bodyPr anchor="ctr"/>
          <a:lstStyle>
            <a:lvl1pPr algn="ctr">
              <a:defRPr lang="en-AU" sz="5500" b="1" i="0" u="none" strike="noStrike" cap="none" spc="-110" baseline="0" dirty="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Lora"/>
              </a:defRPr>
            </a:lvl1pPr>
          </a:lstStyle>
          <a:p>
            <a:pPr lvl="0"/>
            <a:r>
              <a:rPr lang="en-US"/>
              <a:t>Headline</a:t>
            </a:r>
            <a:endParaRPr lang="en-AU"/>
          </a:p>
        </p:txBody>
      </p:sp>
      <p:sp>
        <p:nvSpPr>
          <p:cNvPr id="7" name="Title 6">
            <a:extLst>
              <a:ext uri="{FF2B5EF4-FFF2-40B4-BE49-F238E27FC236}">
                <a16:creationId xmlns:a16="http://schemas.microsoft.com/office/drawing/2014/main" id="{318C1634-5CFE-4139-A7EB-493882FD0C75}"/>
              </a:ext>
            </a:extLst>
          </p:cNvPr>
          <p:cNvSpPr>
            <a:spLocks noGrp="1"/>
          </p:cNvSpPr>
          <p:nvPr>
            <p:ph type="title"/>
          </p:nvPr>
        </p:nvSpPr>
        <p:spPr/>
        <p:txBody>
          <a:bodyPr/>
          <a:lstStyle/>
          <a:p>
            <a:r>
              <a:rPr lang="en-US"/>
              <a:t>Click to edit Master title style</a:t>
            </a:r>
            <a:endParaRPr lang="en-AU"/>
          </a:p>
        </p:txBody>
      </p:sp>
      <p:sp>
        <p:nvSpPr>
          <p:cNvPr id="31" name="Shape 299">
            <a:extLst>
              <a:ext uri="{FF2B5EF4-FFF2-40B4-BE49-F238E27FC236}">
                <a16:creationId xmlns:a16="http://schemas.microsoft.com/office/drawing/2014/main" id="{91C4AF35-6925-4C5F-A804-75E69FD992C1}"/>
              </a:ext>
            </a:extLst>
          </p:cNvPr>
          <p:cNvSpPr>
            <a:spLocks noGrp="1"/>
          </p:cNvSpPr>
          <p:nvPr>
            <p:ph type="body" sz="quarter" idx="14" hasCustomPrompt="1"/>
          </p:nvPr>
        </p:nvSpPr>
        <p:spPr>
          <a:xfrm>
            <a:off x="1173645" y="3900669"/>
            <a:ext cx="5562068" cy="2957332"/>
          </a:xfrm>
          <a:prstGeom prst="rect">
            <a:avLst/>
          </a:prstGeom>
        </p:spPr>
        <p:txBody>
          <a:bodyPr anchor="ctr"/>
          <a:lstStyle>
            <a:lvl1pPr algn="ctr">
              <a:defRPr lang="en-AU" sz="5500" b="1" i="0" u="none" strike="noStrike" cap="none" spc="-110" baseline="0" dirty="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Lora"/>
              </a:defRPr>
            </a:lvl1pPr>
            <a:lvl2pPr algn="ctr">
              <a:defRPr sz="2200"/>
            </a:lvl2pPr>
            <a:lvl3pPr algn="ctr">
              <a:defRPr sz="2200"/>
            </a:lvl3pPr>
            <a:lvl4pPr algn="ctr">
              <a:defRPr sz="2200"/>
            </a:lvl4pPr>
            <a:lvl5pPr algn="ctr">
              <a:defRPr sz="2200"/>
            </a:lvl5pPr>
          </a:lstStyle>
          <a:p>
            <a:r>
              <a:rPr lang="en-US"/>
              <a:t>Headline</a:t>
            </a:r>
            <a:endParaRPr/>
          </a:p>
        </p:txBody>
      </p:sp>
    </p:spTree>
    <p:extLst>
      <p:ext uri="{BB962C8B-B14F-4D97-AF65-F5344CB8AC3E}">
        <p14:creationId xmlns:p14="http://schemas.microsoft.com/office/powerpoint/2010/main" val="199616616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Image 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8C1634-5CFE-4139-A7EB-493882FD0C75}"/>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8684934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758999" y="1758999"/>
            <a:ext cx="20866002" cy="8933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r>
              <a:rPr lang="en-US"/>
              <a:t>Title</a:t>
            </a:r>
            <a:endParaRPr/>
          </a:p>
        </p:txBody>
      </p:sp>
      <p:sp>
        <p:nvSpPr>
          <p:cNvPr id="3" name="Shape 3"/>
          <p:cNvSpPr>
            <a:spLocks noGrp="1"/>
          </p:cNvSpPr>
          <p:nvPr>
            <p:ph type="body" idx="1"/>
          </p:nvPr>
        </p:nvSpPr>
        <p:spPr>
          <a:xfrm>
            <a:off x="1760241" y="6858000"/>
            <a:ext cx="20863520" cy="5099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r>
              <a:rPr lang="en-US"/>
              <a:t>Copy</a:t>
            </a:r>
            <a:endParaRPr/>
          </a:p>
        </p:txBody>
      </p:sp>
    </p:spTree>
  </p:cSld>
  <p:clrMap bg1="lt1" tx1="dk1" bg2="lt2" tx2="dk2" accent1="accent1" accent2="accent2" accent3="accent3" accent4="accent4" accent5="accent5" accent6="accent6" hlink="hlink" folHlink="folHlink"/>
  <p:sldLayoutIdLst>
    <p:sldLayoutId id="2147483767" r:id="rId1"/>
    <p:sldLayoutId id="2147483771" r:id="rId2"/>
    <p:sldLayoutId id="2147483770" r:id="rId3"/>
    <p:sldLayoutId id="2147483768" r:id="rId4"/>
    <p:sldLayoutId id="2147483766" r:id="rId5"/>
    <p:sldLayoutId id="2147483751" r:id="rId6"/>
    <p:sldLayoutId id="2147483754" r:id="rId7"/>
    <p:sldLayoutId id="2147483753" r:id="rId8"/>
    <p:sldLayoutId id="2147483764" r:id="rId9"/>
    <p:sldLayoutId id="2147483752" r:id="rId10"/>
    <p:sldLayoutId id="2147483765" r:id="rId11"/>
    <p:sldLayoutId id="2147483769" r:id="rId12"/>
    <p:sldLayoutId id="2147483744" r:id="rId13"/>
    <p:sldLayoutId id="2147483772" r:id="rId14"/>
    <p:sldLayoutId id="2147483763" r:id="rId15"/>
    <p:sldLayoutId id="2147483773" r:id="rId16"/>
    <p:sldLayoutId id="2147483774" r:id="rId17"/>
    <p:sldLayoutId id="2147483775" r:id="rId18"/>
  </p:sldLayoutIdLst>
  <p:transition spd="med"/>
  <p:txStyles>
    <p:titleStyle>
      <a:lvl1pPr marL="0" marR="0" indent="0" algn="ctr" defTabSz="825500" rtl="0" latinLnBrk="0">
        <a:lnSpc>
          <a:spcPct val="100000"/>
        </a:lnSpc>
        <a:spcBef>
          <a:spcPts val="0"/>
        </a:spcBef>
        <a:spcAft>
          <a:spcPts val="0"/>
        </a:spcAft>
        <a:buClrTx/>
        <a:buSzTx/>
        <a:buFontTx/>
        <a:buNone/>
        <a:tabLst/>
        <a:defRPr sz="5500" b="1" i="0" u="none" strike="noStrike" cap="none" spc="-110" baseline="0">
          <a:ln>
            <a:noFill/>
          </a:ln>
          <a:solidFill>
            <a:srgbClr val="846DB0"/>
          </a:solidFill>
          <a:uFillTx/>
          <a:latin typeface="Open Sans" panose="020B0606030504020204" pitchFamily="34" charset="0"/>
          <a:ea typeface="Open Sans" panose="020B0606030504020204" pitchFamily="34" charset="0"/>
          <a:cs typeface="Open Sans" panose="020B0606030504020204" pitchFamily="34" charset="0"/>
          <a:sym typeface="Lora"/>
        </a:defRPr>
      </a:lvl1pPr>
      <a:lvl2pPr marL="0" marR="0" indent="2286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2pPr>
      <a:lvl3pPr marL="0" marR="0" indent="4572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3pPr>
      <a:lvl4pPr marL="0" marR="0" indent="6858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4pPr>
      <a:lvl5pPr marL="0" marR="0" indent="9144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5pPr>
      <a:lvl6pPr marL="0" marR="0" indent="11430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6pPr>
      <a:lvl7pPr marL="0" marR="0" indent="13716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7pPr>
      <a:lvl8pPr marL="0" marR="0" indent="16002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8pPr>
      <a:lvl9pPr marL="0" marR="0" indent="18288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9pPr>
    </p:titleStyle>
    <p:bodyStyle>
      <a:lvl1pPr marL="0" marR="0" indent="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Open Sans" panose="020B0606030504020204" pitchFamily="34" charset="0"/>
          <a:ea typeface="Open Sans" panose="020B0606030504020204" pitchFamily="34" charset="0"/>
          <a:cs typeface="Open Sans" panose="020B0606030504020204" pitchFamily="34" charset="0"/>
          <a:sym typeface="Karla"/>
        </a:defRPr>
      </a:lvl1pPr>
      <a:lvl2pPr marL="0" marR="0" indent="228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2pPr>
      <a:lvl3pPr marL="0" marR="0" indent="457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3pPr>
      <a:lvl4pPr marL="0" marR="0" indent="685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4pPr>
      <a:lvl5pPr marL="0" marR="0" indent="9144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5pPr>
      <a:lvl6pPr marL="0" marR="0" indent="11430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6pPr>
      <a:lvl7pPr marL="0" marR="0" indent="1371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7pPr>
      <a:lvl8pPr marL="0" marR="0" indent="1600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8pPr>
      <a:lvl9pPr marL="0" marR="0" indent="1828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9pPr>
    </p:bodyStyle>
    <p:otherStyle>
      <a:lvl1pPr marL="0" marR="0" indent="0" algn="r" defTabSz="825500" rtl="0" latinLnBrk="0">
        <a:lnSpc>
          <a:spcPct val="150000"/>
        </a:lnSpc>
        <a:spcBef>
          <a:spcPts val="0"/>
        </a:spcBef>
        <a:spcAft>
          <a:spcPts val="0"/>
        </a:spcAft>
        <a:buClrTx/>
        <a:buSzTx/>
        <a:buFontTx/>
        <a:buNone/>
        <a:tabLst/>
        <a:defRPr sz="2200" b="0" i="0" u="none" strike="noStrike" cap="all" spc="0" baseline="0">
          <a:ln>
            <a:noFill/>
          </a:ln>
          <a:solidFill>
            <a:schemeClr val="tx1"/>
          </a:solidFill>
          <a:uFillTx/>
          <a:latin typeface="+mn-lt"/>
          <a:ea typeface="+mn-ea"/>
          <a:cs typeface="+mn-cs"/>
          <a:sym typeface="Montserrat-Bold"/>
        </a:defRPr>
      </a:lvl1pPr>
      <a:lvl2pPr marL="0" marR="0" indent="228600" algn="r" defTabSz="825500" rtl="0" latinLnBrk="0">
        <a:lnSpc>
          <a:spcPct val="150000"/>
        </a:lnSpc>
        <a:spcBef>
          <a:spcPts val="0"/>
        </a:spcBef>
        <a:spcAft>
          <a:spcPts val="0"/>
        </a:spcAft>
        <a:buClrTx/>
        <a:buSzTx/>
        <a:buFontTx/>
        <a:buNone/>
        <a:tabLst/>
        <a:defRPr sz="2200" b="0" i="0" u="none" strike="noStrike" cap="all" spc="0" baseline="0">
          <a:ln>
            <a:noFill/>
          </a:ln>
          <a:solidFill>
            <a:schemeClr val="tx1"/>
          </a:solidFill>
          <a:uFillTx/>
          <a:latin typeface="+mn-lt"/>
          <a:ea typeface="+mn-ea"/>
          <a:cs typeface="+mn-cs"/>
          <a:sym typeface="Montserrat-Bold"/>
        </a:defRPr>
      </a:lvl2pPr>
      <a:lvl3pPr marL="0" marR="0" indent="457200" algn="r" defTabSz="825500" rtl="0" latinLnBrk="0">
        <a:lnSpc>
          <a:spcPct val="150000"/>
        </a:lnSpc>
        <a:spcBef>
          <a:spcPts val="0"/>
        </a:spcBef>
        <a:spcAft>
          <a:spcPts val="0"/>
        </a:spcAft>
        <a:buClrTx/>
        <a:buSzTx/>
        <a:buFontTx/>
        <a:buNone/>
        <a:tabLst/>
        <a:defRPr sz="2200" b="0" i="0" u="none" strike="noStrike" cap="all" spc="0" baseline="0">
          <a:ln>
            <a:noFill/>
          </a:ln>
          <a:solidFill>
            <a:schemeClr val="tx1"/>
          </a:solidFill>
          <a:uFillTx/>
          <a:latin typeface="+mn-lt"/>
          <a:ea typeface="+mn-ea"/>
          <a:cs typeface="+mn-cs"/>
          <a:sym typeface="Montserrat-Bold"/>
        </a:defRPr>
      </a:lvl3pPr>
      <a:lvl4pPr marL="0" marR="0" indent="685800" algn="r" defTabSz="825500" rtl="0" latinLnBrk="0">
        <a:lnSpc>
          <a:spcPct val="150000"/>
        </a:lnSpc>
        <a:spcBef>
          <a:spcPts val="0"/>
        </a:spcBef>
        <a:spcAft>
          <a:spcPts val="0"/>
        </a:spcAft>
        <a:buClrTx/>
        <a:buSzTx/>
        <a:buFontTx/>
        <a:buNone/>
        <a:tabLst/>
        <a:defRPr sz="2200" b="0" i="0" u="none" strike="noStrike" cap="all" spc="0" baseline="0">
          <a:ln>
            <a:noFill/>
          </a:ln>
          <a:solidFill>
            <a:schemeClr val="tx1"/>
          </a:solidFill>
          <a:uFillTx/>
          <a:latin typeface="+mn-lt"/>
          <a:ea typeface="+mn-ea"/>
          <a:cs typeface="+mn-cs"/>
          <a:sym typeface="Montserrat-Bold"/>
        </a:defRPr>
      </a:lvl4pPr>
      <a:lvl5pPr marL="0" marR="0" indent="914400" algn="r" defTabSz="825500" rtl="0" latinLnBrk="0">
        <a:lnSpc>
          <a:spcPct val="150000"/>
        </a:lnSpc>
        <a:spcBef>
          <a:spcPts val="0"/>
        </a:spcBef>
        <a:spcAft>
          <a:spcPts val="0"/>
        </a:spcAft>
        <a:buClrTx/>
        <a:buSzTx/>
        <a:buFontTx/>
        <a:buNone/>
        <a:tabLst/>
        <a:defRPr sz="2200" b="0" i="0" u="none" strike="noStrike" cap="all" spc="0" baseline="0">
          <a:ln>
            <a:noFill/>
          </a:ln>
          <a:solidFill>
            <a:schemeClr val="tx1"/>
          </a:solidFill>
          <a:uFillTx/>
          <a:latin typeface="+mn-lt"/>
          <a:ea typeface="+mn-ea"/>
          <a:cs typeface="+mn-cs"/>
          <a:sym typeface="Montserrat-Bold"/>
        </a:defRPr>
      </a:lvl5pPr>
      <a:lvl6pPr marL="0" marR="0" indent="1143000" algn="r" defTabSz="825500" rtl="0" latinLnBrk="0">
        <a:lnSpc>
          <a:spcPct val="150000"/>
        </a:lnSpc>
        <a:spcBef>
          <a:spcPts val="0"/>
        </a:spcBef>
        <a:spcAft>
          <a:spcPts val="0"/>
        </a:spcAft>
        <a:buClrTx/>
        <a:buSzTx/>
        <a:buFontTx/>
        <a:buNone/>
        <a:tabLst/>
        <a:defRPr sz="2200" b="0" i="0" u="none" strike="noStrike" cap="all" spc="0" baseline="0">
          <a:ln>
            <a:noFill/>
          </a:ln>
          <a:solidFill>
            <a:schemeClr val="tx1"/>
          </a:solidFill>
          <a:uFillTx/>
          <a:latin typeface="+mn-lt"/>
          <a:ea typeface="+mn-ea"/>
          <a:cs typeface="+mn-cs"/>
          <a:sym typeface="Montserrat-Bold"/>
        </a:defRPr>
      </a:lvl6pPr>
      <a:lvl7pPr marL="0" marR="0" indent="1371600" algn="r" defTabSz="825500" rtl="0" latinLnBrk="0">
        <a:lnSpc>
          <a:spcPct val="150000"/>
        </a:lnSpc>
        <a:spcBef>
          <a:spcPts val="0"/>
        </a:spcBef>
        <a:spcAft>
          <a:spcPts val="0"/>
        </a:spcAft>
        <a:buClrTx/>
        <a:buSzTx/>
        <a:buFontTx/>
        <a:buNone/>
        <a:tabLst/>
        <a:defRPr sz="2200" b="0" i="0" u="none" strike="noStrike" cap="all" spc="0" baseline="0">
          <a:ln>
            <a:noFill/>
          </a:ln>
          <a:solidFill>
            <a:schemeClr val="tx1"/>
          </a:solidFill>
          <a:uFillTx/>
          <a:latin typeface="+mn-lt"/>
          <a:ea typeface="+mn-ea"/>
          <a:cs typeface="+mn-cs"/>
          <a:sym typeface="Montserrat-Bold"/>
        </a:defRPr>
      </a:lvl7pPr>
      <a:lvl8pPr marL="0" marR="0" indent="1600200" algn="r" defTabSz="825500" rtl="0" latinLnBrk="0">
        <a:lnSpc>
          <a:spcPct val="150000"/>
        </a:lnSpc>
        <a:spcBef>
          <a:spcPts val="0"/>
        </a:spcBef>
        <a:spcAft>
          <a:spcPts val="0"/>
        </a:spcAft>
        <a:buClrTx/>
        <a:buSzTx/>
        <a:buFontTx/>
        <a:buNone/>
        <a:tabLst/>
        <a:defRPr sz="2200" b="0" i="0" u="none" strike="noStrike" cap="all" spc="0" baseline="0">
          <a:ln>
            <a:noFill/>
          </a:ln>
          <a:solidFill>
            <a:schemeClr val="tx1"/>
          </a:solidFill>
          <a:uFillTx/>
          <a:latin typeface="+mn-lt"/>
          <a:ea typeface="+mn-ea"/>
          <a:cs typeface="+mn-cs"/>
          <a:sym typeface="Montserrat-Bold"/>
        </a:defRPr>
      </a:lvl8pPr>
      <a:lvl9pPr marL="0" marR="0" indent="1828800" algn="r" defTabSz="825500" rtl="0" latinLnBrk="0">
        <a:lnSpc>
          <a:spcPct val="150000"/>
        </a:lnSpc>
        <a:spcBef>
          <a:spcPts val="0"/>
        </a:spcBef>
        <a:spcAft>
          <a:spcPts val="0"/>
        </a:spcAft>
        <a:buClrTx/>
        <a:buSzTx/>
        <a:buFontTx/>
        <a:buNone/>
        <a:tabLst/>
        <a:defRPr sz="2200" b="0" i="0" u="none" strike="noStrike" cap="all" spc="0" baseline="0">
          <a:ln>
            <a:noFill/>
          </a:ln>
          <a:solidFill>
            <a:schemeClr val="tx1"/>
          </a:solidFill>
          <a:uFillTx/>
          <a:latin typeface="+mn-lt"/>
          <a:ea typeface="+mn-ea"/>
          <a:cs typeface="+mn-cs"/>
          <a:sym typeface="Montserrat-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mailto:neringa@pola.lt"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s://pola.lt/konsultacijos/" TargetMode="External"/><Relationship Id="rId5" Type="http://schemas.openxmlformats.org/officeDocument/2006/relationships/image" Target="../media/image22.pn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13" Type="http://schemas.openxmlformats.org/officeDocument/2006/relationships/image" Target="../media/image32.jpe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7.emf"/><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2" Type="http://schemas.openxmlformats.org/officeDocument/2006/relationships/image" Target="../media/image6.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25.jpeg"/><Relationship Id="rId11" Type="http://schemas.openxmlformats.org/officeDocument/2006/relationships/image" Target="../media/image30.jpeg"/><Relationship Id="rId24"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image" Target="../media/image24.jpe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jpe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8"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1427CD-14CB-0446-8C87-5A20DBC12647}"/>
              </a:ext>
            </a:extLst>
          </p:cNvPr>
          <p:cNvSpPr>
            <a:spLocks noGrp="1"/>
          </p:cNvSpPr>
          <p:nvPr>
            <p:ph type="body" sz="quarter" idx="17"/>
          </p:nvPr>
        </p:nvSpPr>
        <p:spPr>
          <a:xfrm>
            <a:off x="2209523" y="7101721"/>
            <a:ext cx="20856332" cy="3885258"/>
          </a:xfrm>
        </p:spPr>
        <p:txBody>
          <a:bodyPr/>
          <a:lstStyle/>
          <a:p>
            <a:r>
              <a:rPr lang="lt-LT" sz="8000" dirty="0">
                <a:latin typeface="Open Sans"/>
              </a:rPr>
              <a:t> </a:t>
            </a:r>
            <a:endParaRPr lang="en-US" sz="8000" dirty="0">
              <a:latin typeface="Open Sans"/>
            </a:endParaRPr>
          </a:p>
          <a:p>
            <a:r>
              <a:rPr lang="en-US" sz="9600" b="1" dirty="0" err="1">
                <a:solidFill>
                  <a:srgbClr val="FFFFFF"/>
                </a:solidFill>
                <a:latin typeface="Neue Einstellung Medium"/>
                <a:ea typeface="Neue Einstellung Medium"/>
                <a:cs typeface="Neue Einstellung Medium"/>
                <a:sym typeface="Neue Einstellung Medium"/>
              </a:rPr>
              <a:t>Supportin</a:t>
            </a:r>
            <a:r>
              <a:rPr lang="lt-LT" sz="9600" b="1" dirty="0">
                <a:solidFill>
                  <a:srgbClr val="FFFFFF"/>
                </a:solidFill>
                <a:latin typeface="Neue Einstellung Medium"/>
                <a:ea typeface="Neue Einstellung Medium"/>
                <a:cs typeface="Neue Einstellung Medium"/>
                <a:sym typeface="Neue Einstellung Medium"/>
              </a:rPr>
              <a:t>g</a:t>
            </a:r>
          </a:p>
          <a:p>
            <a:r>
              <a:rPr lang="en-US" sz="9600" b="1" dirty="0">
                <a:solidFill>
                  <a:srgbClr val="FFFFFF"/>
                </a:solidFill>
                <a:latin typeface="Neue Einstellung Medium"/>
                <a:ea typeface="Neue Einstellung Medium"/>
                <a:cs typeface="Neue Einstellung Medium"/>
                <a:sym typeface="Neue Einstellung Medium"/>
              </a:rPr>
              <a:t> over 50.000</a:t>
            </a:r>
          </a:p>
          <a:p>
            <a:pPr>
              <a:lnSpc>
                <a:spcPts val="6668"/>
              </a:lnSpc>
            </a:pPr>
            <a:r>
              <a:rPr lang="en-US" sz="9600" b="1" dirty="0">
                <a:solidFill>
                  <a:srgbClr val="FFFFFF"/>
                </a:solidFill>
                <a:latin typeface="Neue Einstellung Medium"/>
                <a:ea typeface="Neue Einstellung Medium"/>
                <a:cs typeface="Neue Einstellung Medium"/>
                <a:sym typeface="Neue Einstellung Medium"/>
              </a:rPr>
              <a:t> cancer patients</a:t>
            </a:r>
          </a:p>
          <a:p>
            <a:pPr>
              <a:lnSpc>
                <a:spcPts val="6668"/>
              </a:lnSpc>
            </a:pPr>
            <a:r>
              <a:rPr lang="en-US" sz="9600" b="1" dirty="0">
                <a:solidFill>
                  <a:srgbClr val="FFFFFF"/>
                </a:solidFill>
                <a:latin typeface="Neue Einstellung Medium"/>
                <a:ea typeface="Neue Einstellung Medium"/>
                <a:cs typeface="Neue Einstellung Medium"/>
                <a:sym typeface="Neue Einstellung Medium"/>
              </a:rPr>
              <a:t>e   </a:t>
            </a:r>
            <a:r>
              <a:rPr lang="en-US" sz="9600" b="1" dirty="0" err="1">
                <a:solidFill>
                  <a:srgbClr val="FFFFFF"/>
                </a:solidFill>
                <a:latin typeface="Neue Einstellung Medium"/>
                <a:ea typeface="Neue Einstellung Medium"/>
                <a:cs typeface="Neue Einstellung Medium"/>
                <a:sym typeface="Neue Einstellung Medium"/>
              </a:rPr>
              <a:t>ery</a:t>
            </a:r>
            <a:r>
              <a:rPr lang="en-US" sz="9600" b="1" dirty="0">
                <a:solidFill>
                  <a:srgbClr val="FFFFFF"/>
                </a:solidFill>
                <a:latin typeface="Neue Einstellung Medium"/>
                <a:ea typeface="Neue Einstellung Medium"/>
                <a:cs typeface="Neue Einstellung Medium"/>
                <a:sym typeface="Neue Einstellung Medium"/>
              </a:rPr>
              <a:t> month</a:t>
            </a:r>
          </a:p>
          <a:p>
            <a:endParaRPr lang="lt-LT" sz="9600" dirty="0">
              <a:latin typeface="Open Sans"/>
            </a:endParaRPr>
          </a:p>
          <a:p>
            <a:pPr algn="l"/>
            <a:endParaRPr lang="lt-LT" sz="4800" dirty="0">
              <a:latin typeface="Open Sans"/>
            </a:endParaRPr>
          </a:p>
          <a:p>
            <a:endParaRPr lang="en-US" sz="6000" dirty="0">
              <a:latin typeface="Open Sans"/>
            </a:endParaRPr>
          </a:p>
          <a:p>
            <a:endParaRPr lang="en-GB" sz="6000" dirty="0">
              <a:latin typeface="Open Sans"/>
            </a:endParaRPr>
          </a:p>
          <a:p>
            <a:pPr algn="r"/>
            <a:endParaRPr lang="en-US" sz="4800" dirty="0">
              <a:latin typeface="Open Sans"/>
            </a:endParaRPr>
          </a:p>
          <a:p>
            <a:endParaRPr lang="en-US" sz="4000" dirty="0">
              <a:latin typeface="Open Sans"/>
            </a:endParaRPr>
          </a:p>
        </p:txBody>
      </p:sp>
      <p:pic>
        <p:nvPicPr>
          <p:cNvPr id="2" name="Paveikslėlis 1">
            <a:extLst>
              <a:ext uri="{FF2B5EF4-FFF2-40B4-BE49-F238E27FC236}">
                <a16:creationId xmlns:a16="http://schemas.microsoft.com/office/drawing/2014/main" id="{822970DA-B6F1-9131-7EED-C41080EA20BD}"/>
              </a:ext>
            </a:extLst>
          </p:cNvPr>
          <p:cNvPicPr>
            <a:picLocks noChangeAspect="1"/>
          </p:cNvPicPr>
          <p:nvPr/>
        </p:nvPicPr>
        <p:blipFill>
          <a:blip r:embed="rId4"/>
          <a:stretch>
            <a:fillRect/>
          </a:stretch>
        </p:blipFill>
        <p:spPr>
          <a:xfrm>
            <a:off x="2579416" y="10807732"/>
            <a:ext cx="1420491" cy="926672"/>
          </a:xfrm>
          <a:prstGeom prst="rect">
            <a:avLst/>
          </a:prstGeom>
        </p:spPr>
      </p:pic>
    </p:spTree>
    <p:extLst>
      <p:ext uri="{BB962C8B-B14F-4D97-AF65-F5344CB8AC3E}">
        <p14:creationId xmlns:p14="http://schemas.microsoft.com/office/powerpoint/2010/main" val="206364791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E71A2E-9459-1742-887D-42DF80E491A3}"/>
              </a:ext>
            </a:extLst>
          </p:cNvPr>
          <p:cNvSpPr>
            <a:spLocks noGrp="1"/>
          </p:cNvSpPr>
          <p:nvPr>
            <p:ph type="body" sz="quarter" idx="17"/>
          </p:nvPr>
        </p:nvSpPr>
        <p:spPr>
          <a:xfrm>
            <a:off x="1638298" y="2416826"/>
            <a:ext cx="20180301" cy="3284577"/>
          </a:xfrm>
        </p:spPr>
        <p:txBody>
          <a:bodyPr/>
          <a:lstStyle/>
          <a:p>
            <a:r>
              <a:rPr lang="en-US" dirty="0"/>
              <a:t>More information:</a:t>
            </a:r>
          </a:p>
          <a:p>
            <a:r>
              <a:rPr lang="en-US" sz="9600" dirty="0">
                <a:hlinkClick r:id="rId3"/>
              </a:rPr>
              <a:t>www.pola.lt</a:t>
            </a:r>
          </a:p>
          <a:p>
            <a:r>
              <a:rPr lang="en-US" sz="9600" dirty="0">
                <a:hlinkClick r:id="rId3"/>
              </a:rPr>
              <a:t>www.priesvezi.lt</a:t>
            </a:r>
          </a:p>
          <a:p>
            <a:r>
              <a:rPr lang="en-US" sz="9600" dirty="0">
                <a:hlinkClick r:id="rId3"/>
              </a:rPr>
              <a:t>www.beatcancer,eu</a:t>
            </a:r>
          </a:p>
          <a:p>
            <a:endParaRPr lang="en-US" sz="9600" dirty="0">
              <a:hlinkClick r:id="rId3"/>
            </a:endParaRPr>
          </a:p>
          <a:p>
            <a:endParaRPr lang="en-US" sz="9600" dirty="0">
              <a:hlinkClick r:id="rId3"/>
            </a:endParaRPr>
          </a:p>
          <a:p>
            <a:r>
              <a:rPr lang="en-US" sz="9600" dirty="0">
                <a:hlinkClick r:id="rId3"/>
              </a:rPr>
              <a:t>neringa@pola.lt</a:t>
            </a:r>
            <a:r>
              <a:rPr lang="en-US" sz="9600" dirty="0"/>
              <a:t> </a:t>
            </a:r>
          </a:p>
        </p:txBody>
      </p:sp>
    </p:spTree>
    <p:extLst>
      <p:ext uri="{BB962C8B-B14F-4D97-AF65-F5344CB8AC3E}">
        <p14:creationId xmlns:p14="http://schemas.microsoft.com/office/powerpoint/2010/main" val="1566061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254A99-6AD8-6D40-B62E-A7C8FB814778}"/>
              </a:ext>
            </a:extLst>
          </p:cNvPr>
          <p:cNvSpPr>
            <a:spLocks noGrp="1"/>
          </p:cNvSpPr>
          <p:nvPr>
            <p:ph type="body" sz="quarter" idx="13"/>
          </p:nvPr>
        </p:nvSpPr>
        <p:spPr>
          <a:xfrm>
            <a:off x="1359368" y="4577861"/>
            <a:ext cx="22592832" cy="7488079"/>
          </a:xfrm>
        </p:spPr>
        <p:txBody>
          <a:bodyPr/>
          <a:lstStyle/>
          <a:p>
            <a:pPr marL="1143000" indent="-1143000" algn="l">
              <a:lnSpc>
                <a:spcPct val="120000"/>
              </a:lnSpc>
              <a:buBlip>
                <a:blip r:embed="rId3"/>
              </a:buBlip>
            </a:pPr>
            <a:r>
              <a:rPr lang="en-GB" sz="4800" b="0" baseline="0" dirty="0">
                <a:latin typeface="Open Sans" panose="020B0606030504020204" pitchFamily="34" charset="0"/>
                <a:ea typeface="Open Sans" panose="020B0606030504020204" pitchFamily="34" charset="0"/>
                <a:cs typeface="Open Sans" panose="020B0606030504020204" pitchFamily="34" charset="0"/>
              </a:rPr>
              <a:t>One of the </a:t>
            </a:r>
            <a:r>
              <a:rPr lang="en-GB" sz="4800" baseline="0" dirty="0">
                <a:latin typeface="Open Sans" panose="020B0606030504020204" pitchFamily="34" charset="0"/>
                <a:ea typeface="Open Sans" panose="020B0606030504020204" pitchFamily="34" charset="0"/>
                <a:cs typeface="Open Sans" panose="020B0606030504020204" pitchFamily="34" charset="0"/>
              </a:rPr>
              <a:t>largest umbrella non-governmental </a:t>
            </a:r>
            <a:r>
              <a:rPr lang="en-GB" sz="4800" baseline="0" dirty="0" err="1">
                <a:latin typeface="Open Sans" panose="020B0606030504020204" pitchFamily="34" charset="0"/>
                <a:ea typeface="Open Sans" panose="020B0606030504020204" pitchFamily="34" charset="0"/>
                <a:cs typeface="Open Sans" panose="020B0606030504020204" pitchFamily="34" charset="0"/>
              </a:rPr>
              <a:t>organi</a:t>
            </a:r>
            <a:r>
              <a:rPr lang="lt-LT" sz="4800" baseline="0" dirty="0">
                <a:latin typeface="Open Sans" panose="020B0606030504020204" pitchFamily="34" charset="0"/>
                <a:ea typeface="Open Sans" panose="020B0606030504020204" pitchFamily="34" charset="0"/>
                <a:cs typeface="Open Sans" panose="020B0606030504020204" pitchFamily="34" charset="0"/>
              </a:rPr>
              <a:t>s</a:t>
            </a:r>
            <a:r>
              <a:rPr lang="en-GB" sz="4800" baseline="0" dirty="0" err="1">
                <a:latin typeface="Open Sans" panose="020B0606030504020204" pitchFamily="34" charset="0"/>
                <a:ea typeface="Open Sans" panose="020B0606030504020204" pitchFamily="34" charset="0"/>
                <a:cs typeface="Open Sans" panose="020B0606030504020204" pitchFamily="34" charset="0"/>
              </a:rPr>
              <a:t>ations</a:t>
            </a:r>
            <a:r>
              <a:rPr lang="en-GB" sz="4800" baseline="0" dirty="0">
                <a:latin typeface="Open Sans" panose="020B0606030504020204" pitchFamily="34" charset="0"/>
                <a:ea typeface="Open Sans" panose="020B0606030504020204" pitchFamily="34" charset="0"/>
                <a:cs typeface="Open Sans" panose="020B0606030504020204" pitchFamily="34" charset="0"/>
              </a:rPr>
              <a:t> </a:t>
            </a:r>
            <a:r>
              <a:rPr lang="en-GB" sz="4800" b="0" baseline="0" dirty="0">
                <a:latin typeface="Open Sans" panose="020B0606030504020204" pitchFamily="34" charset="0"/>
                <a:ea typeface="Open Sans" panose="020B0606030504020204" pitchFamily="34" charset="0"/>
                <a:cs typeface="Open Sans" panose="020B0606030504020204" pitchFamily="34" charset="0"/>
              </a:rPr>
              <a:t>in Lithuania</a:t>
            </a:r>
          </a:p>
          <a:p>
            <a:pPr marL="1143000" indent="-1143000" algn="l">
              <a:lnSpc>
                <a:spcPct val="120000"/>
              </a:lnSpc>
              <a:buBlip>
                <a:blip r:embed="rId3"/>
              </a:buBlip>
            </a:pPr>
            <a:r>
              <a:rPr lang="en-GB" sz="4800" b="0" baseline="0" dirty="0">
                <a:latin typeface="Open Sans" panose="020B0606030504020204" pitchFamily="34" charset="0"/>
                <a:ea typeface="Open Sans" panose="020B0606030504020204" pitchFamily="34" charset="0"/>
                <a:cs typeface="Open Sans" panose="020B0606030504020204" pitchFamily="34" charset="0"/>
              </a:rPr>
              <a:t>Operational since </a:t>
            </a:r>
            <a:r>
              <a:rPr lang="en-GB" sz="4800" baseline="0" dirty="0">
                <a:latin typeface="Open Sans" panose="020B0606030504020204" pitchFamily="34" charset="0"/>
                <a:ea typeface="Open Sans" panose="020B0606030504020204" pitchFamily="34" charset="0"/>
                <a:cs typeface="Open Sans" panose="020B0606030504020204" pitchFamily="34" charset="0"/>
              </a:rPr>
              <a:t>2012-01-03</a:t>
            </a:r>
            <a:endParaRPr lang="en-GB" sz="4800" b="0" baseline="0" dirty="0">
              <a:latin typeface="Open Sans" panose="020B0606030504020204" pitchFamily="34" charset="0"/>
              <a:ea typeface="Open Sans" panose="020B0606030504020204" pitchFamily="34" charset="0"/>
              <a:cs typeface="Open Sans" panose="020B0606030504020204" pitchFamily="34" charset="0"/>
            </a:endParaRPr>
          </a:p>
          <a:p>
            <a:pPr marL="1143000" indent="-1143000" algn="l">
              <a:lnSpc>
                <a:spcPct val="120000"/>
              </a:lnSpc>
              <a:buBlip>
                <a:blip r:embed="rId3"/>
              </a:buBlip>
            </a:pPr>
            <a:r>
              <a:rPr lang="en-GB" sz="4800" b="0" baseline="0" dirty="0">
                <a:latin typeface="Open Sans" panose="020B0606030504020204" pitchFamily="34" charset="0"/>
                <a:ea typeface="Open Sans" panose="020B0606030504020204" pitchFamily="34" charset="0"/>
                <a:cs typeface="Open Sans" panose="020B0606030504020204" pitchFamily="34" charset="0"/>
              </a:rPr>
              <a:t>Uniting </a:t>
            </a:r>
            <a:r>
              <a:rPr lang="en-GB" sz="4800" baseline="0" dirty="0">
                <a:latin typeface="Open Sans" panose="020B0606030504020204" pitchFamily="34" charset="0"/>
                <a:ea typeface="Open Sans" panose="020B0606030504020204" pitchFamily="34" charset="0"/>
                <a:cs typeface="Open Sans" panose="020B0606030504020204" pitchFamily="34" charset="0"/>
              </a:rPr>
              <a:t>30 oncology-related NGOs</a:t>
            </a:r>
            <a:r>
              <a:rPr lang="en-GB" sz="4800" b="0" baseline="0" dirty="0">
                <a:latin typeface="Open Sans" panose="020B0606030504020204" pitchFamily="34" charset="0"/>
                <a:ea typeface="Open Sans" panose="020B0606030504020204" pitchFamily="34" charset="0"/>
                <a:cs typeface="Open Sans" panose="020B0606030504020204" pitchFamily="34" charset="0"/>
              </a:rPr>
              <a:t>, including cancer patients' societies and organisations, providing assistance to people affected by cancer</a:t>
            </a:r>
          </a:p>
          <a:p>
            <a:pPr marL="1143000" indent="-1143000" algn="l">
              <a:lnSpc>
                <a:spcPct val="120000"/>
              </a:lnSpc>
              <a:buBlip>
                <a:blip r:embed="rId3"/>
              </a:buBlip>
            </a:pPr>
            <a:r>
              <a:rPr lang="en-GB" sz="4800" b="0" baseline="0" dirty="0">
                <a:latin typeface="Open Sans" panose="020B0606030504020204" pitchFamily="34" charset="0"/>
                <a:ea typeface="Open Sans" panose="020B0606030504020204" pitchFamily="34" charset="0"/>
                <a:cs typeface="Open Sans" panose="020B0606030504020204" pitchFamily="34" charset="0"/>
              </a:rPr>
              <a:t>Representing community of </a:t>
            </a:r>
            <a:r>
              <a:rPr lang="en-GB" sz="4800" baseline="0" dirty="0">
                <a:latin typeface="Open Sans" panose="020B0606030504020204" pitchFamily="34" charset="0"/>
                <a:ea typeface="Open Sans" panose="020B0606030504020204" pitchFamily="34" charset="0"/>
                <a:cs typeface="Open Sans" panose="020B0606030504020204" pitchFamily="34" charset="0"/>
              </a:rPr>
              <a:t> more than </a:t>
            </a:r>
            <a:r>
              <a:rPr lang="en-US" sz="4800" baseline="0" dirty="0">
                <a:latin typeface="Open Sans" panose="020B0606030504020204" pitchFamily="34" charset="0"/>
                <a:ea typeface="Open Sans" panose="020B0606030504020204" pitchFamily="34" charset="0"/>
                <a:cs typeface="Open Sans" panose="020B0606030504020204" pitchFamily="34" charset="0"/>
              </a:rPr>
              <a:t>55 </a:t>
            </a:r>
            <a:r>
              <a:rPr lang="en-GB" sz="4800" baseline="0" dirty="0">
                <a:latin typeface="Open Sans" panose="020B0606030504020204" pitchFamily="34" charset="0"/>
                <a:ea typeface="Open Sans" panose="020B0606030504020204" pitchFamily="34" charset="0"/>
                <a:cs typeface="Open Sans" panose="020B0606030504020204" pitchFamily="34" charset="0"/>
              </a:rPr>
              <a:t>000 cancer patients</a:t>
            </a:r>
            <a:r>
              <a:rPr lang="en-GB" sz="4800" b="0" baseline="0" dirty="0">
                <a:latin typeface="Open Sans" panose="020B0606030504020204" pitchFamily="34" charset="0"/>
                <a:ea typeface="Open Sans" panose="020B0606030504020204" pitchFamily="34" charset="0"/>
                <a:cs typeface="Open Sans" panose="020B0606030504020204" pitchFamily="34" charset="0"/>
              </a:rPr>
              <a:t>, who applied for POLA card membership and are registered in the POLA database</a:t>
            </a:r>
          </a:p>
        </p:txBody>
      </p:sp>
      <p:sp>
        <p:nvSpPr>
          <p:cNvPr id="3" name="Title 1">
            <a:extLst>
              <a:ext uri="{FF2B5EF4-FFF2-40B4-BE49-F238E27FC236}">
                <a16:creationId xmlns:a16="http://schemas.microsoft.com/office/drawing/2014/main" id="{A8F06286-97E0-42EE-96E5-8E0C49B1AA2E}"/>
              </a:ext>
            </a:extLst>
          </p:cNvPr>
          <p:cNvSpPr txBox="1">
            <a:spLocks/>
          </p:cNvSpPr>
          <p:nvPr/>
        </p:nvSpPr>
        <p:spPr>
          <a:xfrm>
            <a:off x="3984590" y="1650060"/>
            <a:ext cx="16843409" cy="231235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500" b="1" i="0" u="none" strike="noStrike" cap="none" spc="-110" baseline="0">
                <a:ln>
                  <a:noFill/>
                </a:ln>
                <a:solidFill>
                  <a:srgbClr val="846DB0"/>
                </a:solidFill>
                <a:uFillTx/>
                <a:latin typeface="Open Sans" panose="020B0606030504020204" pitchFamily="34" charset="0"/>
                <a:ea typeface="Open Sans" panose="020B0606030504020204" pitchFamily="34" charset="0"/>
                <a:cs typeface="Open Sans" panose="020B0606030504020204" pitchFamily="34" charset="0"/>
                <a:sym typeface="Lora"/>
              </a:defRPr>
            </a:lvl1pPr>
            <a:lvl2pPr marL="0" marR="0" indent="2286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2pPr>
            <a:lvl3pPr marL="0" marR="0" indent="4572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3pPr>
            <a:lvl4pPr marL="0" marR="0" indent="6858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4pPr>
            <a:lvl5pPr marL="0" marR="0" indent="9144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5pPr>
            <a:lvl6pPr marL="0" marR="0" indent="11430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6pPr>
            <a:lvl7pPr marL="0" marR="0" indent="13716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7pPr>
            <a:lvl8pPr marL="0" marR="0" indent="16002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8pPr>
            <a:lvl9pPr marL="0" marR="0" indent="18288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9pPr>
          </a:lstStyle>
          <a:p>
            <a:pPr hangingPunct="1"/>
            <a:r>
              <a:rPr lang="en-GB" sz="7200" dirty="0"/>
              <a:t>Lithuanian Cancer Patient Coalition </a:t>
            </a:r>
            <a:endParaRPr lang="lt-LT" sz="7200" dirty="0"/>
          </a:p>
          <a:p>
            <a:pPr hangingPunct="1"/>
            <a:r>
              <a:rPr lang="lt-LT" sz="7200" dirty="0"/>
              <a:t>POLA</a:t>
            </a:r>
            <a:r>
              <a:rPr lang="en-GB" sz="7200" dirty="0"/>
              <a:t> </a:t>
            </a:r>
            <a:endParaRPr lang="lt-LT" sz="7200" dirty="0"/>
          </a:p>
        </p:txBody>
      </p:sp>
    </p:spTree>
    <p:extLst>
      <p:ext uri="{BB962C8B-B14F-4D97-AF65-F5344CB8AC3E}">
        <p14:creationId xmlns:p14="http://schemas.microsoft.com/office/powerpoint/2010/main" val="420979566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26DFF64-9675-19F3-860B-BD021E2EDB13}"/>
              </a:ext>
            </a:extLst>
          </p:cNvPr>
          <p:cNvSpPr>
            <a:spLocks noGrp="1"/>
          </p:cNvSpPr>
          <p:nvPr>
            <p:ph type="title"/>
          </p:nvPr>
        </p:nvSpPr>
        <p:spPr>
          <a:xfrm>
            <a:off x="533400" y="762000"/>
            <a:ext cx="5689600" cy="8001000"/>
          </a:xfrm>
        </p:spPr>
        <p:txBody>
          <a:bodyPr anchor="t"/>
          <a:lstStyle/>
          <a:p>
            <a:r>
              <a:rPr lang="en-US" dirty="0"/>
              <a:t>POLA activities are carried out in accordance with</a:t>
            </a:r>
            <a:br>
              <a:rPr lang="lt-LT" dirty="0"/>
            </a:br>
            <a:r>
              <a:rPr lang="en-US" dirty="0"/>
              <a:t> the 10 objectives </a:t>
            </a:r>
            <a:r>
              <a:rPr lang="en-US"/>
              <a:t>set in </a:t>
            </a:r>
            <a:r>
              <a:rPr lang="en-US" dirty="0"/>
              <a:t>the POLA </a:t>
            </a:r>
            <a:r>
              <a:rPr lang="lt-LT" dirty="0"/>
              <a:t>S</a:t>
            </a:r>
            <a:r>
              <a:rPr lang="en-US" dirty="0" err="1"/>
              <a:t>trategy</a:t>
            </a:r>
            <a:endParaRPr lang="en-GB" dirty="0"/>
          </a:p>
        </p:txBody>
      </p:sp>
      <p:graphicFrame>
        <p:nvGraphicFramePr>
          <p:cNvPr id="21" name="Diagrama 20">
            <a:extLst>
              <a:ext uri="{FF2B5EF4-FFF2-40B4-BE49-F238E27FC236}">
                <a16:creationId xmlns:a16="http://schemas.microsoft.com/office/drawing/2014/main" id="{72F81F65-93F3-DE43-DAD7-578E68BE3F8B}"/>
              </a:ext>
            </a:extLst>
          </p:cNvPr>
          <p:cNvGraphicFramePr/>
          <p:nvPr>
            <p:extLst>
              <p:ext uri="{D42A27DB-BD31-4B8C-83A1-F6EECF244321}">
                <p14:modId xmlns:p14="http://schemas.microsoft.com/office/powerpoint/2010/main" val="1318189315"/>
              </p:ext>
            </p:extLst>
          </p:nvPr>
        </p:nvGraphicFramePr>
        <p:xfrm>
          <a:off x="6807200" y="266700"/>
          <a:ext cx="17576800" cy="1318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aveikslėlis 22">
            <a:extLst>
              <a:ext uri="{FF2B5EF4-FFF2-40B4-BE49-F238E27FC236}">
                <a16:creationId xmlns:a16="http://schemas.microsoft.com/office/drawing/2014/main" id="{9D0AE563-6B35-647D-46F0-CC54C698D505}"/>
              </a:ext>
            </a:extLst>
          </p:cNvPr>
          <p:cNvPicPr>
            <a:picLocks noChangeAspect="1"/>
          </p:cNvPicPr>
          <p:nvPr/>
        </p:nvPicPr>
        <p:blipFill>
          <a:blip r:embed="rId8"/>
          <a:stretch>
            <a:fillRect/>
          </a:stretch>
        </p:blipFill>
        <p:spPr>
          <a:xfrm>
            <a:off x="1089052" y="11427933"/>
            <a:ext cx="4282098" cy="1526067"/>
          </a:xfrm>
          <a:prstGeom prst="rect">
            <a:avLst/>
          </a:prstGeom>
        </p:spPr>
      </p:pic>
    </p:spTree>
    <p:extLst>
      <p:ext uri="{BB962C8B-B14F-4D97-AF65-F5344CB8AC3E}">
        <p14:creationId xmlns:p14="http://schemas.microsoft.com/office/powerpoint/2010/main" val="9534802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896">
            <a:extLst>
              <a:ext uri="{FF2B5EF4-FFF2-40B4-BE49-F238E27FC236}">
                <a16:creationId xmlns:a16="http://schemas.microsoft.com/office/drawing/2014/main" id="{3CD1FFF2-4282-4930-86E6-F76D7EAA7A8D}"/>
              </a:ext>
            </a:extLst>
          </p:cNvPr>
          <p:cNvSpPr>
            <a:spLocks noGrp="1"/>
          </p:cNvSpPr>
          <p:nvPr>
            <p:ph type="title"/>
          </p:nvPr>
        </p:nvSpPr>
        <p:spPr>
          <a:xfrm>
            <a:off x="293299" y="605591"/>
            <a:ext cx="16375452" cy="1669283"/>
          </a:xfrm>
          <a:prstGeom prst="rect">
            <a:avLst/>
          </a:prstGeom>
        </p:spPr>
        <p:txBody>
          <a:bodyPr/>
          <a:lstStyle/>
          <a:p>
            <a:r>
              <a:rPr lang="en-US" sz="6000" dirty="0">
                <a:solidFill>
                  <a:schemeClr val="bg1"/>
                </a:solidFill>
              </a:rPr>
              <a:t>10</a:t>
            </a:r>
            <a:r>
              <a:rPr lang="en-GB" sz="6000" dirty="0">
                <a:solidFill>
                  <a:schemeClr val="bg1"/>
                </a:solidFill>
              </a:rPr>
              <a:t>. </a:t>
            </a:r>
            <a:r>
              <a:rPr lang="lt-LT" sz="6000" dirty="0">
                <a:solidFill>
                  <a:schemeClr val="bg1"/>
                </a:solidFill>
              </a:rPr>
              <a:t> PACIENTŲ </a:t>
            </a:r>
            <a:br>
              <a:rPr lang="lt-LT" sz="6000" dirty="0">
                <a:solidFill>
                  <a:schemeClr val="bg1"/>
                </a:solidFill>
              </a:rPr>
            </a:br>
            <a:r>
              <a:rPr lang="lt-LT" sz="6000" dirty="0">
                <a:solidFill>
                  <a:schemeClr val="bg1"/>
                </a:solidFill>
              </a:rPr>
              <a:t>TEISIŲ ADVOKATACIJ</a:t>
            </a:r>
            <a:r>
              <a:rPr lang="en-US" sz="6000" dirty="0">
                <a:solidFill>
                  <a:schemeClr val="bg1"/>
                </a:solidFill>
              </a:rPr>
              <a:t>A</a:t>
            </a:r>
            <a:endParaRPr lang="en-GB" sz="6000" dirty="0">
              <a:solidFill>
                <a:schemeClr val="bg1"/>
              </a:solidFill>
            </a:endParaRPr>
          </a:p>
        </p:txBody>
      </p:sp>
      <p:sp>
        <p:nvSpPr>
          <p:cNvPr id="8" name="Text Placeholder 4">
            <a:extLst>
              <a:ext uri="{FF2B5EF4-FFF2-40B4-BE49-F238E27FC236}">
                <a16:creationId xmlns:a16="http://schemas.microsoft.com/office/drawing/2014/main" id="{9D36D2A0-CAFE-4717-9F5E-37FCE99F6631}"/>
              </a:ext>
            </a:extLst>
          </p:cNvPr>
          <p:cNvSpPr txBox="1">
            <a:spLocks/>
          </p:cNvSpPr>
          <p:nvPr/>
        </p:nvSpPr>
        <p:spPr>
          <a:xfrm>
            <a:off x="6025029" y="7017926"/>
            <a:ext cx="9146481" cy="863863"/>
          </a:xfrm>
          <a:prstGeom prst="rect">
            <a:avLst/>
          </a:prstGeom>
        </p:spPr>
        <p:txBody>
          <a:bodyPr/>
          <a:lstStyle>
            <a:lvl1pPr marL="0" marR="0" indent="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Open Sans" panose="020B0606030504020204" pitchFamily="34" charset="0"/>
                <a:ea typeface="Open Sans" panose="020B0606030504020204" pitchFamily="34" charset="0"/>
                <a:cs typeface="Open Sans" panose="020B0606030504020204" pitchFamily="34" charset="0"/>
                <a:sym typeface="Karla"/>
              </a:defRPr>
            </a:lvl1pPr>
            <a:lvl2pPr marL="0" marR="0" indent="228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2pPr>
            <a:lvl3pPr marL="0" marR="0" indent="457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3pPr>
            <a:lvl4pPr marL="0" marR="0" indent="685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4pPr>
            <a:lvl5pPr marL="0" marR="0" indent="9144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5pPr>
            <a:lvl6pPr marL="0" marR="0" indent="11430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6pPr>
            <a:lvl7pPr marL="0" marR="0" indent="1371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7pPr>
            <a:lvl8pPr marL="0" marR="0" indent="1600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8pPr>
            <a:lvl9pPr marL="0" marR="0" indent="1828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9pPr>
          </a:lstStyle>
          <a:p>
            <a:pPr marL="342900" indent="-342900" hangingPunct="1">
              <a:lnSpc>
                <a:spcPct val="100000"/>
              </a:lnSpc>
              <a:buSzPct val="120000"/>
              <a:buBlip>
                <a:blip r:embed="rId3"/>
              </a:buBlip>
            </a:pPr>
            <a:r>
              <a:rPr lang="en-US" sz="3200" noProof="0" dirty="0"/>
              <a:t> In 2024 more than 20 official letters were submitted, participation in  9 inter-institutional bodies was ensured, in more than 50  different meetings the patient interests were expressed </a:t>
            </a:r>
          </a:p>
          <a:p>
            <a:pPr hangingPunct="1">
              <a:lnSpc>
                <a:spcPct val="100000"/>
              </a:lnSpc>
              <a:buSzPct val="120000"/>
            </a:pPr>
            <a:endParaRPr lang="en-GB" sz="3200" dirty="0"/>
          </a:p>
        </p:txBody>
      </p:sp>
      <p:sp>
        <p:nvSpPr>
          <p:cNvPr id="9" name="Stačiakampis 8">
            <a:extLst>
              <a:ext uri="{FF2B5EF4-FFF2-40B4-BE49-F238E27FC236}">
                <a16:creationId xmlns:a16="http://schemas.microsoft.com/office/drawing/2014/main" id="{440A3A9C-957F-44F6-9516-9C0DB0FFF8BE}"/>
              </a:ext>
            </a:extLst>
          </p:cNvPr>
          <p:cNvSpPr/>
          <p:nvPr/>
        </p:nvSpPr>
        <p:spPr>
          <a:xfrm>
            <a:off x="6134257" y="6093527"/>
            <a:ext cx="8376350" cy="564257"/>
          </a:xfrm>
          <a:prstGeom prst="rect">
            <a:avLst/>
          </a:prstGeom>
          <a:solidFill>
            <a:srgbClr val="DCDE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3000" b="1" i="0" u="none" strike="noStrike" cap="none" spc="-90" normalizeH="0" baseline="0" dirty="0">
                <a:ln>
                  <a:noFill/>
                </a:ln>
                <a:solidFill>
                  <a:srgbClr val="846DB0"/>
                </a:solidFill>
                <a:effectLst/>
                <a:uFillTx/>
                <a:latin typeface="+mj-lt"/>
                <a:ea typeface="+mj-ea"/>
                <a:cs typeface="+mj-cs"/>
                <a:sym typeface="Karla"/>
              </a:rPr>
              <a:t>Proposals, Surveys, Coverage in mass media</a:t>
            </a:r>
          </a:p>
        </p:txBody>
      </p:sp>
      <p:sp>
        <p:nvSpPr>
          <p:cNvPr id="17" name="Text Placeholder 4">
            <a:extLst>
              <a:ext uri="{FF2B5EF4-FFF2-40B4-BE49-F238E27FC236}">
                <a16:creationId xmlns:a16="http://schemas.microsoft.com/office/drawing/2014/main" id="{EF83E1C5-23D9-41D9-B58A-C05379E681B8}"/>
              </a:ext>
            </a:extLst>
          </p:cNvPr>
          <p:cNvSpPr txBox="1">
            <a:spLocks/>
          </p:cNvSpPr>
          <p:nvPr/>
        </p:nvSpPr>
        <p:spPr>
          <a:xfrm>
            <a:off x="6748711" y="10496820"/>
            <a:ext cx="17092375" cy="6633886"/>
          </a:xfrm>
          <a:prstGeom prst="rect">
            <a:avLst/>
          </a:prstGeom>
        </p:spPr>
        <p:txBody>
          <a:bodyPr/>
          <a:lstStyle>
            <a:lvl1pPr marL="0" marR="0" indent="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Open Sans" panose="020B0606030504020204" pitchFamily="34" charset="0"/>
                <a:ea typeface="Open Sans" panose="020B0606030504020204" pitchFamily="34" charset="0"/>
                <a:cs typeface="Open Sans" panose="020B0606030504020204" pitchFamily="34" charset="0"/>
                <a:sym typeface="Karla"/>
              </a:defRPr>
            </a:lvl1pPr>
            <a:lvl2pPr marL="0" marR="0" indent="228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2pPr>
            <a:lvl3pPr marL="0" marR="0" indent="457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3pPr>
            <a:lvl4pPr marL="0" marR="0" indent="685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4pPr>
            <a:lvl5pPr marL="0" marR="0" indent="9144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5pPr>
            <a:lvl6pPr marL="0" marR="0" indent="11430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6pPr>
            <a:lvl7pPr marL="0" marR="0" indent="1371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7pPr>
            <a:lvl8pPr marL="0" marR="0" indent="1600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8pPr>
            <a:lvl9pPr marL="0" marR="0" indent="1828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9pPr>
          </a:lstStyle>
          <a:p>
            <a:pPr hangingPunct="1">
              <a:buSzPct val="120000"/>
            </a:pPr>
            <a:endParaRPr lang="en-US" sz="2400" dirty="0"/>
          </a:p>
        </p:txBody>
      </p:sp>
      <p:sp>
        <p:nvSpPr>
          <p:cNvPr id="14" name="Teksto vietos rezervavimo ženklas 2">
            <a:extLst>
              <a:ext uri="{FF2B5EF4-FFF2-40B4-BE49-F238E27FC236}">
                <a16:creationId xmlns:a16="http://schemas.microsoft.com/office/drawing/2014/main" id="{7D07C2A7-DE1A-487E-956E-6123F6A55A78}"/>
              </a:ext>
            </a:extLst>
          </p:cNvPr>
          <p:cNvSpPr>
            <a:spLocks noGrp="1"/>
          </p:cNvSpPr>
          <p:nvPr>
            <p:ph type="body" sz="quarter" idx="1"/>
          </p:nvPr>
        </p:nvSpPr>
        <p:spPr>
          <a:xfrm>
            <a:off x="717873" y="1495640"/>
            <a:ext cx="13083147" cy="4224663"/>
          </a:xfrm>
        </p:spPr>
        <p:txBody>
          <a:bodyPr>
            <a:noAutofit/>
          </a:bodyPr>
          <a:lstStyle/>
          <a:p>
            <a:pPr marL="571500" indent="-571500" algn="l">
              <a:lnSpc>
                <a:spcPct val="100000"/>
              </a:lnSpc>
              <a:spcAft>
                <a:spcPts val="600"/>
              </a:spcAft>
              <a:buSzPct val="120000"/>
              <a:buFont typeface="+mj-lt"/>
              <a:buAutoNum type="romanUcPeriod"/>
            </a:pPr>
            <a:r>
              <a:rPr lang="en-US" sz="3200" noProof="0" dirty="0"/>
              <a:t>Ongoing collaboration with the Lithuanian Medical Workers Association, the Family Physicians’ Trade Union, the Young Doctors' Association, the Chamber of Dentists,</a:t>
            </a:r>
            <a:r>
              <a:rPr lang="lt-LT" sz="3200" noProof="0" dirty="0"/>
              <a:t> </a:t>
            </a:r>
            <a:r>
              <a:rPr lang="en-US" sz="3200" noProof="0" dirty="0"/>
              <a:t>the National Health Insurance Fund</a:t>
            </a:r>
            <a:r>
              <a:rPr lang="lt-LT" sz="3200" noProof="0" dirty="0"/>
              <a:t> </a:t>
            </a:r>
            <a:r>
              <a:rPr lang="lt-LT" sz="3200" noProof="0" dirty="0" err="1"/>
              <a:t>and</a:t>
            </a:r>
            <a:r>
              <a:rPr lang="lt-LT" sz="3200" noProof="0" dirty="0"/>
              <a:t>   </a:t>
            </a:r>
            <a:r>
              <a:rPr lang="lt-LT" sz="3200" noProof="0" dirty="0" err="1"/>
              <a:t>all</a:t>
            </a:r>
            <a:r>
              <a:rPr lang="lt-LT" sz="3200" noProof="0" dirty="0"/>
              <a:t> </a:t>
            </a:r>
            <a:r>
              <a:rPr lang="en-US" sz="3200" noProof="0" dirty="0"/>
              <a:t>Oncology Centers</a:t>
            </a:r>
            <a:endParaRPr lang="lt-LT" sz="3200" dirty="0"/>
          </a:p>
          <a:p>
            <a:pPr marL="571500" indent="-571500" algn="l">
              <a:lnSpc>
                <a:spcPct val="100000"/>
              </a:lnSpc>
              <a:spcAft>
                <a:spcPts val="600"/>
              </a:spcAft>
              <a:buSzPct val="120000"/>
              <a:buFont typeface="+mj-lt"/>
              <a:buAutoNum type="romanUcPeriod"/>
            </a:pPr>
            <a:r>
              <a:rPr lang="en-US" sz="3200" noProof="0" dirty="0"/>
              <a:t>Continued participation in inter-institutional working groups and commissions, including those related to medicine reimbursement</a:t>
            </a:r>
            <a:endParaRPr lang="lt-LT" sz="3200" dirty="0"/>
          </a:p>
          <a:p>
            <a:pPr marL="571500" indent="-571500" algn="l">
              <a:lnSpc>
                <a:spcPct val="100000"/>
              </a:lnSpc>
              <a:spcAft>
                <a:spcPts val="600"/>
              </a:spcAft>
              <a:buSzPct val="120000"/>
              <a:buFont typeface="+mj-lt"/>
              <a:buAutoNum type="romanUcPeriod"/>
            </a:pPr>
            <a:r>
              <a:rPr lang="en-US" sz="3200" noProof="0" dirty="0"/>
              <a:t>New activity – </a:t>
            </a:r>
            <a:r>
              <a:rPr lang="lt-LT" sz="3200" dirty="0" err="1"/>
              <a:t>Leading</a:t>
            </a:r>
            <a:r>
              <a:rPr lang="lt-LT" sz="3200" dirty="0"/>
              <a:t> </a:t>
            </a:r>
            <a:r>
              <a:rPr lang="en-US" sz="3200" noProof="0" dirty="0"/>
              <a:t>the Patient Council of </a:t>
            </a:r>
            <a:r>
              <a:rPr lang="lt-LT" sz="3200" noProof="0" dirty="0"/>
              <a:t> </a:t>
            </a:r>
            <a:r>
              <a:rPr lang="lt-LT" sz="3200" noProof="0" dirty="0" err="1"/>
              <a:t>the</a:t>
            </a:r>
            <a:r>
              <a:rPr lang="lt-LT" sz="3200" noProof="0" dirty="0"/>
              <a:t> </a:t>
            </a:r>
            <a:r>
              <a:rPr lang="en-US" sz="3200" noProof="0" dirty="0"/>
              <a:t>National Cancer Center </a:t>
            </a:r>
          </a:p>
        </p:txBody>
      </p:sp>
      <p:sp>
        <p:nvSpPr>
          <p:cNvPr id="12" name="Pavadinimas 1">
            <a:extLst>
              <a:ext uri="{FF2B5EF4-FFF2-40B4-BE49-F238E27FC236}">
                <a16:creationId xmlns:a16="http://schemas.microsoft.com/office/drawing/2014/main" id="{F8096E50-ED64-AB77-FD3B-71BE06F87376}"/>
              </a:ext>
            </a:extLst>
          </p:cNvPr>
          <p:cNvSpPr txBox="1">
            <a:spLocks/>
          </p:cNvSpPr>
          <p:nvPr/>
        </p:nvSpPr>
        <p:spPr>
          <a:xfrm>
            <a:off x="367564" y="320653"/>
            <a:ext cx="13492066" cy="11749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5500" b="1" i="0" u="none" strike="noStrike" cap="none" spc="-110" baseline="0">
                <a:ln>
                  <a:noFill/>
                </a:ln>
                <a:solidFill>
                  <a:srgbClr val="846DB0"/>
                </a:solidFill>
                <a:uFillTx/>
                <a:latin typeface="Open Sans" panose="020B0606030504020204" pitchFamily="34" charset="0"/>
                <a:ea typeface="Open Sans" panose="020B0606030504020204" pitchFamily="34" charset="0"/>
                <a:cs typeface="Open Sans" panose="020B0606030504020204" pitchFamily="34" charset="0"/>
                <a:sym typeface="Lora"/>
              </a:defRPr>
            </a:lvl1pPr>
            <a:lvl2pPr marL="0" marR="0" indent="2286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2pPr>
            <a:lvl3pPr marL="0" marR="0" indent="4572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3pPr>
            <a:lvl4pPr marL="0" marR="0" indent="6858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4pPr>
            <a:lvl5pPr marL="0" marR="0" indent="9144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5pPr>
            <a:lvl6pPr marL="0" marR="0" indent="11430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6pPr>
            <a:lvl7pPr marL="0" marR="0" indent="13716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7pPr>
            <a:lvl8pPr marL="0" marR="0" indent="16002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8pPr>
            <a:lvl9pPr marL="0" marR="0" indent="18288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9pPr>
          </a:lstStyle>
          <a:p>
            <a:pPr hangingPunct="1"/>
            <a:r>
              <a:rPr lang="en-US" noProof="0" dirty="0"/>
              <a:t>Patient Advocacy</a:t>
            </a:r>
          </a:p>
        </p:txBody>
      </p:sp>
      <p:pic>
        <p:nvPicPr>
          <p:cNvPr id="23" name="Paveikslėlis 22">
            <a:extLst>
              <a:ext uri="{FF2B5EF4-FFF2-40B4-BE49-F238E27FC236}">
                <a16:creationId xmlns:a16="http://schemas.microsoft.com/office/drawing/2014/main" id="{E3FF47CE-FCA7-7177-1EE7-B1F02B4DCD66}"/>
              </a:ext>
            </a:extLst>
          </p:cNvPr>
          <p:cNvPicPr>
            <a:picLocks noChangeAspect="1"/>
          </p:cNvPicPr>
          <p:nvPr/>
        </p:nvPicPr>
        <p:blipFill>
          <a:blip r:embed="rId4"/>
          <a:stretch>
            <a:fillRect/>
          </a:stretch>
        </p:blipFill>
        <p:spPr>
          <a:xfrm>
            <a:off x="494912" y="6342078"/>
            <a:ext cx="5414265" cy="5709864"/>
          </a:xfrm>
          <a:prstGeom prst="rect">
            <a:avLst/>
          </a:prstGeom>
        </p:spPr>
      </p:pic>
      <p:pic>
        <p:nvPicPr>
          <p:cNvPr id="2050" name="Picture 2" descr="No photo description available.">
            <a:extLst>
              <a:ext uri="{FF2B5EF4-FFF2-40B4-BE49-F238E27FC236}">
                <a16:creationId xmlns:a16="http://schemas.microsoft.com/office/drawing/2014/main" id="{0F645B46-858B-C248-558F-DB1164607C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520" t="12148" r="2083" b="18871"/>
          <a:stretch/>
        </p:blipFill>
        <p:spPr bwMode="auto">
          <a:xfrm>
            <a:off x="14510607" y="1669879"/>
            <a:ext cx="9505829" cy="73580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4">
            <a:extLst>
              <a:ext uri="{FF2B5EF4-FFF2-40B4-BE49-F238E27FC236}">
                <a16:creationId xmlns:a16="http://schemas.microsoft.com/office/drawing/2014/main" id="{2EF79D34-BA12-F2BB-B585-5BF2546CF236}"/>
              </a:ext>
            </a:extLst>
          </p:cNvPr>
          <p:cNvSpPr txBox="1">
            <a:spLocks/>
          </p:cNvSpPr>
          <p:nvPr/>
        </p:nvSpPr>
        <p:spPr>
          <a:xfrm>
            <a:off x="6025029" y="9596826"/>
            <a:ext cx="17991407" cy="863863"/>
          </a:xfrm>
          <a:prstGeom prst="rect">
            <a:avLst/>
          </a:prstGeom>
        </p:spPr>
        <p:txBody>
          <a:bodyPr/>
          <a:lstStyle>
            <a:lvl1pPr marL="0" marR="0" indent="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Open Sans" panose="020B0606030504020204" pitchFamily="34" charset="0"/>
                <a:ea typeface="Open Sans" panose="020B0606030504020204" pitchFamily="34" charset="0"/>
                <a:cs typeface="Open Sans" panose="020B0606030504020204" pitchFamily="34" charset="0"/>
                <a:sym typeface="Karla"/>
              </a:defRPr>
            </a:lvl1pPr>
            <a:lvl2pPr marL="0" marR="0" indent="228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2pPr>
            <a:lvl3pPr marL="0" marR="0" indent="457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3pPr>
            <a:lvl4pPr marL="0" marR="0" indent="685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4pPr>
            <a:lvl5pPr marL="0" marR="0" indent="9144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5pPr>
            <a:lvl6pPr marL="0" marR="0" indent="11430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6pPr>
            <a:lvl7pPr marL="0" marR="0" indent="1371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7pPr>
            <a:lvl8pPr marL="0" marR="0" indent="1600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8pPr>
            <a:lvl9pPr marL="0" marR="0" indent="1828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9pPr>
          </a:lstStyle>
          <a:p>
            <a:pPr marL="342900" indent="-342900" hangingPunct="1">
              <a:lnSpc>
                <a:spcPct val="100000"/>
              </a:lnSpc>
              <a:buSzPct val="120000"/>
              <a:buBlip>
                <a:blip r:embed="rId3"/>
              </a:buBlip>
            </a:pPr>
            <a:r>
              <a:rPr lang="en-US" sz="3200" dirty="0"/>
              <a:t> Four surveys were performed:  1 On the need for a second medical opinion; 2. On the oral health of cancer patients; 3. On the state of personalized medicine in Lithuania and patients’ expectations; 4. On the evaluation of POLA's activities in 2024</a:t>
            </a:r>
          </a:p>
          <a:p>
            <a:pPr marL="342900" indent="-342900" hangingPunct="1">
              <a:lnSpc>
                <a:spcPct val="100000"/>
              </a:lnSpc>
              <a:buSzPct val="120000"/>
              <a:buBlip>
                <a:blip r:embed="rId3"/>
              </a:buBlip>
            </a:pPr>
            <a:r>
              <a:rPr lang="en-US" sz="3200" dirty="0"/>
              <a:t>  POLA was mentioned in the mass media 244 times  (2023 – 189 times; 2022 – 173 times; 2021 – 143 times; 2020 – 162 times; 2019 – 153 times)</a:t>
            </a:r>
            <a:endParaRPr lang="lt-LT" sz="3200" dirty="0"/>
          </a:p>
          <a:p>
            <a:pPr marL="342900" indent="-342900" hangingPunct="1">
              <a:buSzPct val="120000"/>
              <a:buBlip>
                <a:blip r:embed="rId3"/>
              </a:buBlip>
            </a:pPr>
            <a:endParaRPr lang="en-GB" sz="3200" dirty="0"/>
          </a:p>
        </p:txBody>
      </p:sp>
      <p:pic>
        <p:nvPicPr>
          <p:cNvPr id="4" name="Paveikslėlis 3">
            <a:extLst>
              <a:ext uri="{FF2B5EF4-FFF2-40B4-BE49-F238E27FC236}">
                <a16:creationId xmlns:a16="http://schemas.microsoft.com/office/drawing/2014/main" id="{AD0F0953-F595-A326-172E-77840B52240C}"/>
              </a:ext>
            </a:extLst>
          </p:cNvPr>
          <p:cNvPicPr>
            <a:picLocks noChangeAspect="1"/>
          </p:cNvPicPr>
          <p:nvPr/>
        </p:nvPicPr>
        <p:blipFill>
          <a:blip r:embed="rId6"/>
          <a:stretch>
            <a:fillRect/>
          </a:stretch>
        </p:blipFill>
        <p:spPr>
          <a:xfrm>
            <a:off x="0" y="12335653"/>
            <a:ext cx="24384000" cy="1389888"/>
          </a:xfrm>
          <a:prstGeom prst="rect">
            <a:avLst/>
          </a:prstGeom>
        </p:spPr>
      </p:pic>
      <p:pic>
        <p:nvPicPr>
          <p:cNvPr id="6" name="Picture 25">
            <a:extLst>
              <a:ext uri="{FF2B5EF4-FFF2-40B4-BE49-F238E27FC236}">
                <a16:creationId xmlns:a16="http://schemas.microsoft.com/office/drawing/2014/main" id="{C04D4D33-21B6-9EBB-7E4F-55DD9B1A0F7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414060" y="12685967"/>
            <a:ext cx="4205115" cy="742587"/>
          </a:xfrm>
          <a:prstGeom prst="rect">
            <a:avLst/>
          </a:prstGeom>
        </p:spPr>
      </p:pic>
      <p:pic>
        <p:nvPicPr>
          <p:cNvPr id="11" name="Picture 24">
            <a:extLst>
              <a:ext uri="{FF2B5EF4-FFF2-40B4-BE49-F238E27FC236}">
                <a16:creationId xmlns:a16="http://schemas.microsoft.com/office/drawing/2014/main" id="{2FE2459B-209F-BD7D-C3C7-CE3025B8A6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4205" y="12622107"/>
            <a:ext cx="2287814" cy="819723"/>
          </a:xfrm>
          <a:prstGeom prst="rect">
            <a:avLst/>
          </a:prstGeom>
        </p:spPr>
      </p:pic>
    </p:spTree>
    <p:extLst>
      <p:ext uri="{BB962C8B-B14F-4D97-AF65-F5344CB8AC3E}">
        <p14:creationId xmlns:p14="http://schemas.microsoft.com/office/powerpoint/2010/main" val="22556216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4824-28F7-7B4B-BA32-4FBD4A8DF88D}"/>
              </a:ext>
            </a:extLst>
          </p:cNvPr>
          <p:cNvSpPr>
            <a:spLocks noGrp="1"/>
          </p:cNvSpPr>
          <p:nvPr>
            <p:ph type="title"/>
          </p:nvPr>
        </p:nvSpPr>
        <p:spPr>
          <a:xfrm>
            <a:off x="1439861" y="329386"/>
            <a:ext cx="9638446" cy="1817526"/>
          </a:xfrm>
        </p:spPr>
        <p:txBody>
          <a:bodyPr/>
          <a:lstStyle/>
          <a:p>
            <a:r>
              <a:rPr lang="en-GB" cap="all" dirty="0">
                <a:latin typeface="Open Sans"/>
              </a:rPr>
              <a:t>Growing comMunity of POLA CARD holderS</a:t>
            </a:r>
            <a:endParaRPr lang="en-GB" dirty="0"/>
          </a:p>
        </p:txBody>
      </p:sp>
      <p:sp>
        <p:nvSpPr>
          <p:cNvPr id="6" name="Rectangle 5">
            <a:extLst>
              <a:ext uri="{FF2B5EF4-FFF2-40B4-BE49-F238E27FC236}">
                <a16:creationId xmlns:a16="http://schemas.microsoft.com/office/drawing/2014/main" id="{639E3B86-B273-DF4A-BC17-B26C2D1A6F0B}"/>
              </a:ext>
            </a:extLst>
          </p:cNvPr>
          <p:cNvSpPr/>
          <p:nvPr/>
        </p:nvSpPr>
        <p:spPr>
          <a:xfrm>
            <a:off x="60960" y="12326458"/>
            <a:ext cx="24384000" cy="1389542"/>
          </a:xfrm>
          <a:prstGeom prst="rect">
            <a:avLst/>
          </a:prstGeom>
          <a:solidFill>
            <a:srgbClr val="F0EC4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3000" b="1" i="0" u="none" strike="noStrike" kern="0" cap="none" spc="-90" normalizeH="0" baseline="0" noProof="0" dirty="0">
              <a:ln>
                <a:noFill/>
              </a:ln>
              <a:solidFill>
                <a:srgbClr val="1C1D21"/>
              </a:solidFill>
              <a:effectLst/>
              <a:uLnTx/>
              <a:uFillTx/>
              <a:latin typeface="Karla"/>
              <a:ea typeface="+mj-ea"/>
              <a:cs typeface="+mj-cs"/>
              <a:sym typeface="Karla"/>
            </a:endParaRPr>
          </a:p>
        </p:txBody>
      </p:sp>
      <p:pic>
        <p:nvPicPr>
          <p:cNvPr id="7" name="Picture 6">
            <a:extLst>
              <a:ext uri="{FF2B5EF4-FFF2-40B4-BE49-F238E27FC236}">
                <a16:creationId xmlns:a16="http://schemas.microsoft.com/office/drawing/2014/main" id="{BCFFDF58-8364-2746-BF06-E1C93C7D53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205" y="12622107"/>
            <a:ext cx="2287814" cy="819723"/>
          </a:xfrm>
          <a:prstGeom prst="rect">
            <a:avLst/>
          </a:prstGeom>
        </p:spPr>
      </p:pic>
      <p:pic>
        <p:nvPicPr>
          <p:cNvPr id="8" name="Picture 7">
            <a:extLst>
              <a:ext uri="{FF2B5EF4-FFF2-40B4-BE49-F238E27FC236}">
                <a16:creationId xmlns:a16="http://schemas.microsoft.com/office/drawing/2014/main" id="{B2BB8912-68BD-C441-B970-448E61575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14060" y="12685967"/>
            <a:ext cx="4205115" cy="742587"/>
          </a:xfrm>
          <a:prstGeom prst="rect">
            <a:avLst/>
          </a:prstGeom>
        </p:spPr>
      </p:pic>
      <p:sp>
        <p:nvSpPr>
          <p:cNvPr id="3" name="Text Placeholder 2">
            <a:extLst>
              <a:ext uri="{FF2B5EF4-FFF2-40B4-BE49-F238E27FC236}">
                <a16:creationId xmlns:a16="http://schemas.microsoft.com/office/drawing/2014/main" id="{735BF91B-8746-F043-BB7E-A17E50100E5F}"/>
              </a:ext>
            </a:extLst>
          </p:cNvPr>
          <p:cNvSpPr>
            <a:spLocks noGrp="1"/>
          </p:cNvSpPr>
          <p:nvPr>
            <p:ph type="body" sz="quarter" idx="1"/>
          </p:nvPr>
        </p:nvSpPr>
        <p:spPr>
          <a:xfrm>
            <a:off x="1418815" y="2160328"/>
            <a:ext cx="10549596" cy="2187526"/>
          </a:xfrm>
        </p:spPr>
        <p:txBody>
          <a:bodyPr/>
          <a:lstStyle/>
          <a:p>
            <a:pPr algn="just">
              <a:lnSpc>
                <a:spcPct val="100000"/>
              </a:lnSpc>
              <a:buSzPct val="120000"/>
            </a:pPr>
            <a:r>
              <a:rPr lang="en-GB" sz="2800" dirty="0"/>
              <a:t>POLA card initiative t is implemented since 2013.</a:t>
            </a:r>
          </a:p>
          <a:p>
            <a:pPr algn="just">
              <a:lnSpc>
                <a:spcPct val="100000"/>
              </a:lnSpc>
              <a:buSzPct val="120000"/>
            </a:pPr>
            <a:endParaRPr lang="en-GB" sz="1000" dirty="0"/>
          </a:p>
          <a:p>
            <a:pPr algn="just">
              <a:lnSpc>
                <a:spcPct val="100000"/>
              </a:lnSpc>
              <a:buSzPct val="120000"/>
            </a:pPr>
            <a:r>
              <a:rPr lang="en-GB" sz="2800" dirty="0"/>
              <a:t>In 2024 the POLA card has been awarded by the President of Lithuania as one the “the Power of Lithuania” initiatives for Improving the quality of life of cancer patients.</a:t>
            </a:r>
            <a:r>
              <a:rPr lang="lt-LT" sz="2800" dirty="0"/>
              <a:t> </a:t>
            </a:r>
            <a:endParaRPr lang="en-GB" sz="2800" b="1" dirty="0"/>
          </a:p>
        </p:txBody>
      </p:sp>
      <p:sp>
        <p:nvSpPr>
          <p:cNvPr id="18" name="Text Placeholder 2">
            <a:extLst>
              <a:ext uri="{FF2B5EF4-FFF2-40B4-BE49-F238E27FC236}">
                <a16:creationId xmlns:a16="http://schemas.microsoft.com/office/drawing/2014/main" id="{BD99FEC9-2FB4-4046-8C40-B6001503B8AB}"/>
              </a:ext>
            </a:extLst>
          </p:cNvPr>
          <p:cNvSpPr txBox="1">
            <a:spLocks/>
          </p:cNvSpPr>
          <p:nvPr/>
        </p:nvSpPr>
        <p:spPr>
          <a:xfrm>
            <a:off x="1418814" y="5087374"/>
            <a:ext cx="10549597" cy="22360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marL="0" marR="0" indent="0" algn="ctr" defTabSz="825500" rtl="0" latinLnBrk="0">
              <a:lnSpc>
                <a:spcPct val="150000"/>
              </a:lnSpc>
              <a:spcBef>
                <a:spcPts val="0"/>
              </a:spcBef>
              <a:spcAft>
                <a:spcPts val="0"/>
              </a:spcAft>
              <a:buClrTx/>
              <a:buSzTx/>
              <a:buFontTx/>
              <a:buNone/>
              <a:tabLst/>
              <a:defRPr sz="2200" b="0" i="0" u="none" strike="noStrike" cap="none" spc="0" baseline="0">
                <a:ln>
                  <a:noFill/>
                </a:ln>
                <a:solidFill>
                  <a:srgbClr val="53585F"/>
                </a:solidFill>
                <a:uFillTx/>
                <a:latin typeface="Open Sans" panose="020B0606030504020204" pitchFamily="34" charset="0"/>
                <a:ea typeface="Open Sans" panose="020B0606030504020204" pitchFamily="34" charset="0"/>
                <a:cs typeface="Open Sans" panose="020B0606030504020204" pitchFamily="34" charset="0"/>
                <a:sym typeface="Karla"/>
              </a:defRPr>
            </a:lvl1pPr>
            <a:lvl2pPr marL="0" marR="0" indent="228600" algn="ctr" defTabSz="825500" rtl="0" latinLnBrk="0">
              <a:lnSpc>
                <a:spcPct val="150000"/>
              </a:lnSpc>
              <a:spcBef>
                <a:spcPts val="0"/>
              </a:spcBef>
              <a:spcAft>
                <a:spcPts val="0"/>
              </a:spcAft>
              <a:buClrTx/>
              <a:buSzTx/>
              <a:buFontTx/>
              <a:buNone/>
              <a:tabLst/>
              <a:defRPr sz="2200" b="0" i="0" u="none" strike="noStrike" cap="none" spc="0" baseline="0">
                <a:ln>
                  <a:noFill/>
                </a:ln>
                <a:solidFill>
                  <a:srgbClr val="53585F"/>
                </a:solidFill>
                <a:uFillTx/>
                <a:latin typeface="+mj-lt"/>
                <a:ea typeface="+mj-ea"/>
                <a:cs typeface="+mj-cs"/>
                <a:sym typeface="Karla"/>
              </a:defRPr>
            </a:lvl2pPr>
            <a:lvl3pPr marL="0" marR="0" indent="457200" algn="ctr" defTabSz="825500" rtl="0" latinLnBrk="0">
              <a:lnSpc>
                <a:spcPct val="150000"/>
              </a:lnSpc>
              <a:spcBef>
                <a:spcPts val="0"/>
              </a:spcBef>
              <a:spcAft>
                <a:spcPts val="0"/>
              </a:spcAft>
              <a:buClrTx/>
              <a:buSzTx/>
              <a:buFontTx/>
              <a:buNone/>
              <a:tabLst/>
              <a:defRPr sz="2200" b="0" i="0" u="none" strike="noStrike" cap="none" spc="0" baseline="0">
                <a:ln>
                  <a:noFill/>
                </a:ln>
                <a:solidFill>
                  <a:srgbClr val="53585F"/>
                </a:solidFill>
                <a:uFillTx/>
                <a:latin typeface="+mj-lt"/>
                <a:ea typeface="+mj-ea"/>
                <a:cs typeface="+mj-cs"/>
                <a:sym typeface="Karla"/>
              </a:defRPr>
            </a:lvl3pPr>
            <a:lvl4pPr marL="0" marR="0" indent="685800" algn="ctr" defTabSz="825500" rtl="0" latinLnBrk="0">
              <a:lnSpc>
                <a:spcPct val="150000"/>
              </a:lnSpc>
              <a:spcBef>
                <a:spcPts val="0"/>
              </a:spcBef>
              <a:spcAft>
                <a:spcPts val="0"/>
              </a:spcAft>
              <a:buClrTx/>
              <a:buSzTx/>
              <a:buFontTx/>
              <a:buNone/>
              <a:tabLst/>
              <a:defRPr sz="2200" b="0" i="0" u="none" strike="noStrike" cap="none" spc="0" baseline="0">
                <a:ln>
                  <a:noFill/>
                </a:ln>
                <a:solidFill>
                  <a:srgbClr val="53585F"/>
                </a:solidFill>
                <a:uFillTx/>
                <a:latin typeface="+mj-lt"/>
                <a:ea typeface="+mj-ea"/>
                <a:cs typeface="+mj-cs"/>
                <a:sym typeface="Karla"/>
              </a:defRPr>
            </a:lvl4pPr>
            <a:lvl5pPr marL="0" marR="0" indent="914400" algn="ctr" defTabSz="825500" rtl="0" latinLnBrk="0">
              <a:lnSpc>
                <a:spcPct val="150000"/>
              </a:lnSpc>
              <a:spcBef>
                <a:spcPts val="0"/>
              </a:spcBef>
              <a:spcAft>
                <a:spcPts val="0"/>
              </a:spcAft>
              <a:buClrTx/>
              <a:buSzTx/>
              <a:buFontTx/>
              <a:buNone/>
              <a:tabLst/>
              <a:defRPr sz="2200" b="0" i="0" u="none" strike="noStrike" cap="none" spc="0" baseline="0">
                <a:ln>
                  <a:noFill/>
                </a:ln>
                <a:solidFill>
                  <a:srgbClr val="53585F"/>
                </a:solidFill>
                <a:uFillTx/>
                <a:latin typeface="+mj-lt"/>
                <a:ea typeface="+mj-ea"/>
                <a:cs typeface="+mj-cs"/>
                <a:sym typeface="Karla"/>
              </a:defRPr>
            </a:lvl5pPr>
            <a:lvl6pPr marL="0" marR="0" indent="11430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6pPr>
            <a:lvl7pPr marL="0" marR="0" indent="1371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7pPr>
            <a:lvl8pPr marL="0" marR="0" indent="1600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8pPr>
            <a:lvl9pPr marL="0" marR="0" indent="1828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9pPr>
          </a:lstStyle>
          <a:p>
            <a:pPr marL="0" marR="0" lvl="0" indent="0" algn="just" defTabSz="825500" rtl="0" eaLnBrk="1" fontAlgn="auto" latinLnBrk="0" hangingPunct="1">
              <a:lnSpc>
                <a:spcPct val="100000"/>
              </a:lnSpc>
              <a:spcBef>
                <a:spcPts val="0"/>
              </a:spcBef>
              <a:spcAft>
                <a:spcPts val="0"/>
              </a:spcAft>
              <a:buClrTx/>
              <a:buSzPct val="120000"/>
              <a:buFontTx/>
              <a:buNone/>
              <a:tabLst/>
              <a:defRPr/>
            </a:pPr>
            <a:r>
              <a:rPr kumimoji="0" lang="en-GB" sz="28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Cancer patients receive a free POLA card, allowing them to take advantage of discounts on various goods and services, receive invitations to cultural and educational events, receive free </a:t>
            </a:r>
            <a:r>
              <a:rPr kumimoji="0" lang="lt-LT" sz="2800" b="0" i="0" u="none" strike="noStrike" kern="0" cap="none" spc="0" normalizeH="0" baseline="0" noProof="0" dirty="0" err="1">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counseling</a:t>
            </a:r>
            <a:r>
              <a:rPr kumimoji="0" lang="en-GB" sz="28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 </a:t>
            </a:r>
            <a:r>
              <a:rPr kumimoji="0" lang="lt-LT" sz="2800" b="0" i="0" u="none" strike="noStrike" kern="0" cap="none" spc="0" normalizeH="0" baseline="0" noProof="0" dirty="0" err="1">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and</a:t>
            </a:r>
            <a:r>
              <a:rPr kumimoji="0" lang="lt-LT" sz="28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 </a:t>
            </a:r>
            <a:r>
              <a:rPr kumimoji="0" lang="en-GB" sz="28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get relevant information by e-mail or </a:t>
            </a:r>
            <a:r>
              <a:rPr kumimoji="0" lang="lt-LT" sz="28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SMS.</a:t>
            </a:r>
            <a:endParaRPr kumimoji="0" lang="en-GB" sz="28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p:txBody>
      </p:sp>
      <p:sp>
        <p:nvSpPr>
          <p:cNvPr id="22" name="Text Placeholder 2">
            <a:extLst>
              <a:ext uri="{FF2B5EF4-FFF2-40B4-BE49-F238E27FC236}">
                <a16:creationId xmlns:a16="http://schemas.microsoft.com/office/drawing/2014/main" id="{8E7A8DC1-6E94-43B3-A7E3-A409438C54AA}"/>
              </a:ext>
            </a:extLst>
          </p:cNvPr>
          <p:cNvSpPr txBox="1">
            <a:spLocks/>
          </p:cNvSpPr>
          <p:nvPr/>
        </p:nvSpPr>
        <p:spPr>
          <a:xfrm>
            <a:off x="1418813" y="7713329"/>
            <a:ext cx="10773187" cy="421387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marL="0" marR="0" indent="0" algn="ctr" defTabSz="825500" rtl="0" latinLnBrk="0">
              <a:lnSpc>
                <a:spcPct val="150000"/>
              </a:lnSpc>
              <a:spcBef>
                <a:spcPts val="0"/>
              </a:spcBef>
              <a:spcAft>
                <a:spcPts val="0"/>
              </a:spcAft>
              <a:buClrTx/>
              <a:buSzTx/>
              <a:buFontTx/>
              <a:buNone/>
              <a:tabLst/>
              <a:defRPr sz="2200" b="0" i="0" u="none" strike="noStrike" cap="none" spc="0" baseline="0">
                <a:ln>
                  <a:noFill/>
                </a:ln>
                <a:solidFill>
                  <a:srgbClr val="53585F"/>
                </a:solidFill>
                <a:uFillTx/>
                <a:latin typeface="Open Sans" panose="020B0606030504020204" pitchFamily="34" charset="0"/>
                <a:ea typeface="Open Sans" panose="020B0606030504020204" pitchFamily="34" charset="0"/>
                <a:cs typeface="Open Sans" panose="020B0606030504020204" pitchFamily="34" charset="0"/>
                <a:sym typeface="Karla"/>
              </a:defRPr>
            </a:lvl1pPr>
            <a:lvl2pPr marL="0" marR="0" indent="228600" algn="ctr" defTabSz="825500" rtl="0" latinLnBrk="0">
              <a:lnSpc>
                <a:spcPct val="150000"/>
              </a:lnSpc>
              <a:spcBef>
                <a:spcPts val="0"/>
              </a:spcBef>
              <a:spcAft>
                <a:spcPts val="0"/>
              </a:spcAft>
              <a:buClrTx/>
              <a:buSzTx/>
              <a:buFontTx/>
              <a:buNone/>
              <a:tabLst/>
              <a:defRPr sz="2200" b="0" i="0" u="none" strike="noStrike" cap="none" spc="0" baseline="0">
                <a:ln>
                  <a:noFill/>
                </a:ln>
                <a:solidFill>
                  <a:srgbClr val="53585F"/>
                </a:solidFill>
                <a:uFillTx/>
                <a:latin typeface="+mj-lt"/>
                <a:ea typeface="+mj-ea"/>
                <a:cs typeface="+mj-cs"/>
                <a:sym typeface="Karla"/>
              </a:defRPr>
            </a:lvl2pPr>
            <a:lvl3pPr marL="0" marR="0" indent="457200" algn="ctr" defTabSz="825500" rtl="0" latinLnBrk="0">
              <a:lnSpc>
                <a:spcPct val="150000"/>
              </a:lnSpc>
              <a:spcBef>
                <a:spcPts val="0"/>
              </a:spcBef>
              <a:spcAft>
                <a:spcPts val="0"/>
              </a:spcAft>
              <a:buClrTx/>
              <a:buSzTx/>
              <a:buFontTx/>
              <a:buNone/>
              <a:tabLst/>
              <a:defRPr sz="2200" b="0" i="0" u="none" strike="noStrike" cap="none" spc="0" baseline="0">
                <a:ln>
                  <a:noFill/>
                </a:ln>
                <a:solidFill>
                  <a:srgbClr val="53585F"/>
                </a:solidFill>
                <a:uFillTx/>
                <a:latin typeface="+mj-lt"/>
                <a:ea typeface="+mj-ea"/>
                <a:cs typeface="+mj-cs"/>
                <a:sym typeface="Karla"/>
              </a:defRPr>
            </a:lvl3pPr>
            <a:lvl4pPr marL="0" marR="0" indent="685800" algn="ctr" defTabSz="825500" rtl="0" latinLnBrk="0">
              <a:lnSpc>
                <a:spcPct val="150000"/>
              </a:lnSpc>
              <a:spcBef>
                <a:spcPts val="0"/>
              </a:spcBef>
              <a:spcAft>
                <a:spcPts val="0"/>
              </a:spcAft>
              <a:buClrTx/>
              <a:buSzTx/>
              <a:buFontTx/>
              <a:buNone/>
              <a:tabLst/>
              <a:defRPr sz="2200" b="0" i="0" u="none" strike="noStrike" cap="none" spc="0" baseline="0">
                <a:ln>
                  <a:noFill/>
                </a:ln>
                <a:solidFill>
                  <a:srgbClr val="53585F"/>
                </a:solidFill>
                <a:uFillTx/>
                <a:latin typeface="+mj-lt"/>
                <a:ea typeface="+mj-ea"/>
                <a:cs typeface="+mj-cs"/>
                <a:sym typeface="Karla"/>
              </a:defRPr>
            </a:lvl4pPr>
            <a:lvl5pPr marL="0" marR="0" indent="914400" algn="ctr" defTabSz="825500" rtl="0" latinLnBrk="0">
              <a:lnSpc>
                <a:spcPct val="150000"/>
              </a:lnSpc>
              <a:spcBef>
                <a:spcPts val="0"/>
              </a:spcBef>
              <a:spcAft>
                <a:spcPts val="0"/>
              </a:spcAft>
              <a:buClrTx/>
              <a:buSzTx/>
              <a:buFontTx/>
              <a:buNone/>
              <a:tabLst/>
              <a:defRPr sz="2200" b="0" i="0" u="none" strike="noStrike" cap="none" spc="0" baseline="0">
                <a:ln>
                  <a:noFill/>
                </a:ln>
                <a:solidFill>
                  <a:srgbClr val="53585F"/>
                </a:solidFill>
                <a:uFillTx/>
                <a:latin typeface="+mj-lt"/>
                <a:ea typeface="+mj-ea"/>
                <a:cs typeface="+mj-cs"/>
                <a:sym typeface="Karla"/>
              </a:defRPr>
            </a:lvl5pPr>
            <a:lvl6pPr marL="0" marR="0" indent="11430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6pPr>
            <a:lvl7pPr marL="0" marR="0" indent="1371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7pPr>
            <a:lvl8pPr marL="0" marR="0" indent="1600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8pPr>
            <a:lvl9pPr marL="0" marR="0" indent="1828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9pPr>
          </a:lstStyle>
          <a:p>
            <a:pPr algn="just" hangingPunct="1">
              <a:lnSpc>
                <a:spcPct val="100000"/>
              </a:lnSpc>
              <a:buSzPct val="120000"/>
              <a:defRPr/>
            </a:pPr>
            <a:r>
              <a:rPr lang="en-GB" sz="2800" dirty="0"/>
              <a:t>Currently – almost 60 000 POLA card holders</a:t>
            </a:r>
          </a:p>
          <a:p>
            <a:pPr algn="just" hangingPunct="1">
              <a:lnSpc>
                <a:spcPct val="100000"/>
              </a:lnSpc>
              <a:buSzPct val="120000"/>
              <a:defRPr/>
            </a:pPr>
            <a:endParaRPr lang="en-GB" sz="1000" dirty="0"/>
          </a:p>
          <a:p>
            <a:pPr algn="just" hangingPunct="1">
              <a:lnSpc>
                <a:spcPct val="100000"/>
              </a:lnSpc>
              <a:buSzPct val="120000"/>
              <a:defRPr/>
            </a:pPr>
            <a:r>
              <a:rPr lang="en-GB" sz="2800" dirty="0"/>
              <a:t>During </a:t>
            </a:r>
            <a:r>
              <a:rPr lang="lt-LT" sz="2800" dirty="0"/>
              <a:t>a </a:t>
            </a:r>
            <a:r>
              <a:rPr lang="lt-LT" sz="2800" dirty="0" err="1"/>
              <a:t>year</a:t>
            </a:r>
            <a:r>
              <a:rPr lang="lt-LT" sz="2800" dirty="0"/>
              <a:t> </a:t>
            </a:r>
            <a:r>
              <a:rPr lang="en-GB" sz="2800" dirty="0"/>
              <a:t> – more than </a:t>
            </a:r>
            <a:r>
              <a:rPr lang="lt-LT" sz="2800" dirty="0"/>
              <a:t>90</a:t>
            </a:r>
            <a:r>
              <a:rPr lang="en-GB" sz="2800" dirty="0"/>
              <a:t>00 new POLA card holders</a:t>
            </a:r>
          </a:p>
          <a:p>
            <a:pPr algn="just" hangingPunct="1">
              <a:lnSpc>
                <a:spcPct val="100000"/>
              </a:lnSpc>
              <a:buSzPct val="120000"/>
              <a:defRPr/>
            </a:pPr>
            <a:endParaRPr kumimoji="0" lang="en-GB" sz="10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a:p>
            <a:pPr marL="0" marR="0" lvl="0" indent="0" algn="just" defTabSz="825500" rtl="0" eaLnBrk="1" fontAlgn="auto" latinLnBrk="0" hangingPunct="1">
              <a:lnSpc>
                <a:spcPct val="100000"/>
              </a:lnSpc>
              <a:spcBef>
                <a:spcPts val="0"/>
              </a:spcBef>
              <a:spcAft>
                <a:spcPts val="0"/>
              </a:spcAft>
              <a:buClrTx/>
              <a:buSzPct val="120000"/>
              <a:buFontTx/>
              <a:buNone/>
              <a:tabLst/>
              <a:defRPr/>
            </a:pPr>
            <a:r>
              <a:rPr kumimoji="0" lang="en-GB" sz="28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More than 1</a:t>
            </a:r>
            <a:r>
              <a:rPr lang="en-US" sz="2800" dirty="0"/>
              <a:t>74 </a:t>
            </a:r>
            <a:r>
              <a:rPr kumimoji="0" lang="en-GB" sz="28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cooperation agreements with businesses and </a:t>
            </a:r>
            <a:r>
              <a:rPr kumimoji="0" lang="en-US" sz="28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32 </a:t>
            </a:r>
            <a:r>
              <a:rPr kumimoji="0" lang="en-GB" sz="28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with cultural institutions.</a:t>
            </a:r>
          </a:p>
          <a:p>
            <a:pPr marL="0" marR="0" lvl="0" indent="0" algn="just" defTabSz="825500" rtl="0" eaLnBrk="1" fontAlgn="auto" latinLnBrk="0" hangingPunct="1">
              <a:lnSpc>
                <a:spcPct val="100000"/>
              </a:lnSpc>
              <a:spcBef>
                <a:spcPts val="0"/>
              </a:spcBef>
              <a:spcAft>
                <a:spcPts val="0"/>
              </a:spcAft>
              <a:buClrTx/>
              <a:buSzPct val="120000"/>
              <a:buFontTx/>
              <a:buNone/>
              <a:tabLst/>
              <a:defRPr/>
            </a:pPr>
            <a:endParaRPr kumimoji="0" lang="en-GB" sz="10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a:p>
            <a:pPr algn="l">
              <a:lnSpc>
                <a:spcPct val="100000"/>
              </a:lnSpc>
              <a:buSzPct val="120000"/>
            </a:pPr>
            <a:r>
              <a:rPr lang="lt-LT" sz="2800" dirty="0" err="1"/>
              <a:t>An</a:t>
            </a:r>
            <a:r>
              <a:rPr lang="lt-LT" sz="2800" dirty="0"/>
              <a:t> </a:t>
            </a:r>
            <a:r>
              <a:rPr lang="lt-LT" sz="2800" dirty="0" err="1"/>
              <a:t>average</a:t>
            </a:r>
            <a:r>
              <a:rPr lang="lt-LT" sz="2800" dirty="0"/>
              <a:t> </a:t>
            </a:r>
            <a:r>
              <a:rPr lang="lt-LT" sz="2800" dirty="0" err="1"/>
              <a:t>of</a:t>
            </a:r>
            <a:r>
              <a:rPr lang="lt-LT" sz="2800" dirty="0"/>
              <a:t> </a:t>
            </a:r>
            <a:r>
              <a:rPr lang="en-GB" sz="2800" dirty="0"/>
              <a:t>1</a:t>
            </a:r>
            <a:r>
              <a:rPr lang="lt-LT" sz="2800" dirty="0"/>
              <a:t>2 000</a:t>
            </a:r>
            <a:r>
              <a:rPr lang="en-GB" sz="2800" dirty="0"/>
              <a:t> invitations for free admission to </a:t>
            </a:r>
            <a:r>
              <a:rPr lang="lt-LT" sz="2800" dirty="0" err="1"/>
              <a:t>more</a:t>
            </a:r>
            <a:r>
              <a:rPr lang="lt-LT" sz="2800" dirty="0"/>
              <a:t> </a:t>
            </a:r>
            <a:r>
              <a:rPr lang="lt-LT" sz="2800" dirty="0" err="1"/>
              <a:t>than</a:t>
            </a:r>
            <a:r>
              <a:rPr lang="lt-LT" sz="2800" dirty="0"/>
              <a:t> 400</a:t>
            </a:r>
            <a:r>
              <a:rPr lang="en-GB" sz="2800" dirty="0"/>
              <a:t> concerts and performances </a:t>
            </a:r>
            <a:r>
              <a:rPr lang="lt-LT" sz="2800" dirty="0"/>
              <a:t> a </a:t>
            </a:r>
            <a:r>
              <a:rPr lang="lt-LT" sz="2800" dirty="0" err="1"/>
              <a:t>year</a:t>
            </a:r>
            <a:r>
              <a:rPr lang="lt-LT" sz="2800" dirty="0"/>
              <a:t>,</a:t>
            </a:r>
            <a:r>
              <a:rPr lang="en-GB" sz="2800" dirty="0"/>
              <a:t> </a:t>
            </a:r>
          </a:p>
          <a:p>
            <a:pPr algn="l">
              <a:lnSpc>
                <a:spcPct val="100000"/>
              </a:lnSpc>
              <a:buSzPct val="120000"/>
            </a:pPr>
            <a:endParaRPr lang="en-GB" sz="1000" dirty="0"/>
          </a:p>
          <a:p>
            <a:pPr algn="l">
              <a:lnSpc>
                <a:spcPct val="100000"/>
              </a:lnSpc>
              <a:buSzPct val="120000"/>
            </a:pPr>
            <a:r>
              <a:rPr lang="lt-LT" sz="2800" dirty="0" err="1"/>
              <a:t>About</a:t>
            </a:r>
            <a:r>
              <a:rPr lang="lt-LT" sz="2800" dirty="0"/>
              <a:t> 800</a:t>
            </a:r>
            <a:r>
              <a:rPr lang="en-GB" sz="2800" dirty="0"/>
              <a:t> free individual specialist consultations</a:t>
            </a:r>
            <a:r>
              <a:rPr lang="lt-LT" sz="2800" dirty="0"/>
              <a:t> a </a:t>
            </a:r>
            <a:r>
              <a:rPr lang="lt-LT" sz="2800" dirty="0" err="1"/>
              <a:t>year</a:t>
            </a:r>
            <a:r>
              <a:rPr lang="en-GB" sz="2800" dirty="0"/>
              <a:t>.</a:t>
            </a:r>
          </a:p>
          <a:p>
            <a:pPr algn="l">
              <a:lnSpc>
                <a:spcPct val="100000"/>
              </a:lnSpc>
              <a:buSzPct val="120000"/>
            </a:pPr>
            <a:endParaRPr lang="en-GB" sz="1000" dirty="0"/>
          </a:p>
          <a:p>
            <a:pPr algn="l">
              <a:lnSpc>
                <a:spcPct val="100000"/>
              </a:lnSpc>
              <a:buSzPct val="120000"/>
            </a:pPr>
            <a:r>
              <a:rPr lang="en-GB" sz="2800" dirty="0"/>
              <a:t>An average savings</a:t>
            </a:r>
            <a:r>
              <a:rPr lang="lt-LT" sz="2800" dirty="0"/>
              <a:t> </a:t>
            </a:r>
            <a:r>
              <a:rPr lang="en-US" sz="2800" b="1" dirty="0"/>
              <a:t> </a:t>
            </a:r>
            <a:r>
              <a:rPr lang="en-US" sz="2800" dirty="0"/>
              <a:t>€20 </a:t>
            </a:r>
            <a:r>
              <a:rPr lang="lt-LT" sz="2800" dirty="0"/>
              <a:t>-</a:t>
            </a:r>
            <a:r>
              <a:rPr lang="en-US" sz="2800" dirty="0"/>
              <a:t> €50 each month</a:t>
            </a:r>
            <a:r>
              <a:rPr lang="lt-LT" sz="2800" dirty="0"/>
              <a:t> </a:t>
            </a:r>
            <a:r>
              <a:rPr lang="en-US" sz="2800" dirty="0"/>
              <a:t>thanks to the POLA Card</a:t>
            </a:r>
            <a:endParaRPr kumimoji="0" lang="en-US" sz="28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p:txBody>
      </p:sp>
      <p:sp>
        <p:nvSpPr>
          <p:cNvPr id="16" name="Stačiakampis 15">
            <a:extLst>
              <a:ext uri="{FF2B5EF4-FFF2-40B4-BE49-F238E27FC236}">
                <a16:creationId xmlns:a16="http://schemas.microsoft.com/office/drawing/2014/main" id="{4AE0697E-E5DD-4F63-A2EF-6FE736A9037B}"/>
              </a:ext>
            </a:extLst>
          </p:cNvPr>
          <p:cNvSpPr/>
          <p:nvPr/>
        </p:nvSpPr>
        <p:spPr>
          <a:xfrm>
            <a:off x="3082019" y="4315697"/>
            <a:ext cx="6165890" cy="564257"/>
          </a:xfrm>
          <a:prstGeom prst="rect">
            <a:avLst/>
          </a:prstGeom>
          <a:solidFill>
            <a:srgbClr val="DCDE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GB" sz="3000" b="1" i="0" u="none" strike="noStrike" kern="0" cap="none" spc="-90" normalizeH="0" baseline="0" noProof="0" dirty="0">
                <a:ln>
                  <a:noFill/>
                </a:ln>
                <a:solidFill>
                  <a:srgbClr val="846DB0"/>
                </a:solidFill>
                <a:effectLst/>
                <a:uLnTx/>
                <a:uFillTx/>
                <a:latin typeface="Karla"/>
                <a:ea typeface="+mj-ea"/>
                <a:cs typeface="+mj-cs"/>
                <a:sym typeface="Karla"/>
              </a:rPr>
              <a:t>CARD BENEFITS</a:t>
            </a:r>
            <a:endParaRPr kumimoji="0" lang="en-US" sz="3000" b="1" i="0" u="none" strike="noStrike" kern="0" cap="none" spc="-90" normalizeH="0" baseline="0" noProof="0" dirty="0">
              <a:ln>
                <a:noFill/>
              </a:ln>
              <a:solidFill>
                <a:srgbClr val="846DB0"/>
              </a:solidFill>
              <a:effectLst/>
              <a:uLnTx/>
              <a:uFillTx/>
              <a:latin typeface="Karla"/>
              <a:ea typeface="+mj-ea"/>
              <a:cs typeface="+mj-cs"/>
              <a:sym typeface="Karla"/>
            </a:endParaRPr>
          </a:p>
        </p:txBody>
      </p:sp>
      <p:sp>
        <p:nvSpPr>
          <p:cNvPr id="19" name="Stačiakampis 18">
            <a:extLst>
              <a:ext uri="{FF2B5EF4-FFF2-40B4-BE49-F238E27FC236}">
                <a16:creationId xmlns:a16="http://schemas.microsoft.com/office/drawing/2014/main" id="{37D330F7-0B70-4DED-84FD-7CB6D9C232CF}"/>
              </a:ext>
            </a:extLst>
          </p:cNvPr>
          <p:cNvSpPr/>
          <p:nvPr/>
        </p:nvSpPr>
        <p:spPr>
          <a:xfrm>
            <a:off x="3082019" y="6978504"/>
            <a:ext cx="6165890" cy="564257"/>
          </a:xfrm>
          <a:prstGeom prst="rect">
            <a:avLst/>
          </a:prstGeom>
          <a:solidFill>
            <a:srgbClr val="DCDE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sz="3000" b="1" cap="none" spc="-90" dirty="0">
                <a:solidFill>
                  <a:srgbClr val="846DB0"/>
                </a:solidFill>
                <a:latin typeface="Karla"/>
                <a:ea typeface="+mj-ea"/>
                <a:cs typeface="+mj-cs"/>
                <a:sym typeface="Karla"/>
              </a:rPr>
              <a:t>Statistics</a:t>
            </a:r>
            <a:endParaRPr kumimoji="0" lang="en-US" sz="3000" b="1" i="0" u="none" strike="noStrike" kern="0" cap="none" spc="-90" normalizeH="0" baseline="0" noProof="0" dirty="0">
              <a:ln>
                <a:noFill/>
              </a:ln>
              <a:solidFill>
                <a:srgbClr val="846DB0"/>
              </a:solidFill>
              <a:effectLst/>
              <a:uLnTx/>
              <a:uFillTx/>
              <a:latin typeface="Karla"/>
              <a:ea typeface="+mj-ea"/>
              <a:cs typeface="+mj-cs"/>
              <a:sym typeface="Karla"/>
            </a:endParaRPr>
          </a:p>
        </p:txBody>
      </p:sp>
      <p:sp>
        <p:nvSpPr>
          <p:cNvPr id="24" name="TextBox 23">
            <a:extLst>
              <a:ext uri="{FF2B5EF4-FFF2-40B4-BE49-F238E27FC236}">
                <a16:creationId xmlns:a16="http://schemas.microsoft.com/office/drawing/2014/main" id="{87183EF3-6697-466E-A829-59E95BE0E753}"/>
              </a:ext>
            </a:extLst>
          </p:cNvPr>
          <p:cNvSpPr txBox="1"/>
          <p:nvPr/>
        </p:nvSpPr>
        <p:spPr>
          <a:xfrm>
            <a:off x="20345400" y="815650"/>
            <a:ext cx="3820029" cy="46782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53585F"/>
                </a:solidFill>
                <a:effectLst/>
                <a:uLnTx/>
                <a:uFillTx/>
                <a:latin typeface="Montserrat-Regular"/>
                <a:sym typeface="Montserrat-Regular"/>
              </a:rPr>
              <a:t>The card is issued </a:t>
            </a:r>
            <a:r>
              <a:rPr kumimoji="0" lang="en-GB" sz="2800" b="0" i="0" u="none" strike="noStrike" kern="0" cap="none" spc="0" normalizeH="0" baseline="0" noProof="0" dirty="0">
                <a:ln>
                  <a:noFill/>
                </a:ln>
                <a:solidFill>
                  <a:srgbClr val="53585F"/>
                </a:solidFill>
                <a:effectLst/>
                <a:uLnTx/>
                <a:uFillTx/>
                <a:latin typeface="Montserrat-Regular"/>
                <a:sym typeface="Karla"/>
              </a:rPr>
              <a:t>in</a:t>
            </a:r>
            <a:r>
              <a:rPr kumimoji="0" lang="en-GB" sz="2800" b="0" i="0" u="none" strike="noStrike" kern="0" cap="none" spc="0" normalizeH="0" baseline="0" noProof="0" dirty="0">
                <a:ln>
                  <a:noFill/>
                </a:ln>
                <a:solidFill>
                  <a:srgbClr val="53585F"/>
                </a:solidFill>
                <a:effectLst/>
                <a:uLnTx/>
                <a:uFillTx/>
                <a:latin typeface="Montserrat-Regular"/>
                <a:sym typeface="Montserrat-Regular"/>
              </a:rPr>
              <a:t> </a:t>
            </a:r>
            <a:r>
              <a:rPr kumimoji="0" lang="en-US" sz="2800" b="0" i="0" u="none" strike="noStrike" kern="0" cap="none" spc="0" normalizeH="0" baseline="0" noProof="0" dirty="0">
                <a:ln>
                  <a:noFill/>
                </a:ln>
                <a:solidFill>
                  <a:srgbClr val="53585F"/>
                </a:solidFill>
                <a:effectLst/>
                <a:uLnTx/>
                <a:uFillTx/>
                <a:latin typeface="Montserrat-Regular"/>
                <a:sym typeface="Montserrat-Regular"/>
              </a:rPr>
              <a:t>40 </a:t>
            </a:r>
            <a:r>
              <a:rPr kumimoji="0" lang="en-GB" sz="2800" b="0" i="0" u="none" strike="noStrike" kern="0" cap="none" spc="0" normalizeH="0" baseline="0" noProof="0" dirty="0">
                <a:ln>
                  <a:noFill/>
                </a:ln>
                <a:solidFill>
                  <a:srgbClr val="53585F"/>
                </a:solidFill>
                <a:effectLst/>
                <a:uLnTx/>
                <a:uFillTx/>
                <a:latin typeface="Montserrat-Regular"/>
                <a:sym typeface="Montserrat-Regular"/>
              </a:rPr>
              <a:t>cities across Lithuania</a:t>
            </a:r>
            <a:endParaRPr kumimoji="0" lang="lt-LT" sz="2800" b="0" i="0" u="none" strike="noStrike" kern="0" cap="none" spc="0" normalizeH="0" baseline="0" noProof="0" dirty="0">
              <a:ln>
                <a:noFill/>
              </a:ln>
              <a:solidFill>
                <a:srgbClr val="53585F"/>
              </a:solidFill>
              <a:effectLst/>
              <a:uLnTx/>
              <a:uFillTx/>
              <a:latin typeface="Montserrat-Regular"/>
              <a:sym typeface="Montserrat-Regular"/>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53585F"/>
                </a:solidFill>
                <a:effectLst/>
                <a:uLnTx/>
                <a:uFillTx/>
                <a:latin typeface="Montserrat-Regular"/>
                <a:sym typeface="Montserrat-Regular"/>
              </a:rPr>
              <a:t> by POLA volunteers. </a:t>
            </a: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85F"/>
              </a:solidFill>
              <a:effectLst/>
              <a:uLnTx/>
              <a:uFillTx/>
              <a:latin typeface="Montserrat-Regular"/>
              <a:sym typeface="Montserrat-Regular"/>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3585F"/>
                </a:solidFill>
                <a:effectLst/>
                <a:uLnTx/>
                <a:uFillTx/>
                <a:latin typeface="Montserrat-Regular"/>
                <a:sym typeface="Montserrat-Regular"/>
              </a:rPr>
              <a:t>Also online application is possible s</a:t>
            </a:r>
            <a:r>
              <a:rPr kumimoji="0" lang="lt-LT" sz="2800" b="0" i="0" u="none" strike="noStrike" kern="0" cap="none" spc="0" normalizeH="0" baseline="0" noProof="0" dirty="0" err="1">
                <a:ln>
                  <a:noFill/>
                </a:ln>
                <a:solidFill>
                  <a:srgbClr val="53585F"/>
                </a:solidFill>
                <a:effectLst/>
                <a:uLnTx/>
                <a:uFillTx/>
                <a:latin typeface="Montserrat-Regular"/>
                <a:sym typeface="Montserrat-Regular"/>
              </a:rPr>
              <a:t>ince</a:t>
            </a:r>
            <a:r>
              <a:rPr kumimoji="0" lang="lt-LT" sz="2800" b="0" i="0" u="none" strike="noStrike" kern="0" cap="none" spc="0" normalizeH="0" baseline="0" noProof="0" dirty="0">
                <a:ln>
                  <a:noFill/>
                </a:ln>
                <a:solidFill>
                  <a:srgbClr val="53585F"/>
                </a:solidFill>
                <a:effectLst/>
                <a:uLnTx/>
                <a:uFillTx/>
                <a:latin typeface="Montserrat-Regular"/>
                <a:sym typeface="Montserrat-Regular"/>
              </a:rPr>
              <a:t> </a:t>
            </a:r>
            <a:r>
              <a:rPr kumimoji="0" lang="en-GB" sz="2800" b="0" i="0" u="none" strike="noStrike" kern="0" cap="none" spc="0" normalizeH="0" baseline="0" noProof="0" dirty="0">
                <a:ln>
                  <a:noFill/>
                </a:ln>
                <a:solidFill>
                  <a:srgbClr val="53585F"/>
                </a:solidFill>
                <a:effectLst/>
                <a:uLnTx/>
                <a:uFillTx/>
                <a:latin typeface="Montserrat-Regular"/>
                <a:sym typeface="Montserrat-Regular"/>
              </a:rPr>
              <a:t>November 2020</a:t>
            </a:r>
            <a:endParaRPr kumimoji="0" lang="lt-LT" sz="2800" b="0" i="0" u="none" strike="noStrike" kern="0" cap="none" spc="0" normalizeH="0" baseline="0" noProof="0" dirty="0">
              <a:ln>
                <a:noFill/>
              </a:ln>
              <a:solidFill>
                <a:srgbClr val="53585F"/>
              </a:solidFill>
              <a:effectLst/>
              <a:uLnTx/>
              <a:uFillTx/>
              <a:latin typeface="Montserrat-Regular"/>
              <a:sym typeface="Montserrat-Regular"/>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lt-LT" sz="2800" b="0" i="0" u="none" strike="noStrike" kern="0" cap="none" spc="0" normalizeH="0" baseline="0" noProof="0" dirty="0">
                <a:ln>
                  <a:noFill/>
                </a:ln>
                <a:solidFill>
                  <a:srgbClr val="53585F"/>
                </a:solidFill>
                <a:effectLst/>
                <a:uLnTx/>
                <a:uFillTx/>
                <a:latin typeface="Montserrat-Regular"/>
                <a:sym typeface="Montserrat-Regular"/>
              </a:rPr>
              <a:t> </a:t>
            </a:r>
            <a:endParaRPr kumimoji="0" lang="en-GB" sz="2800" b="0" i="0" u="none" strike="noStrike" kern="0" cap="none" spc="0" normalizeH="0" baseline="0" noProof="0" dirty="0">
              <a:ln>
                <a:noFill/>
              </a:ln>
              <a:solidFill>
                <a:srgbClr val="53585F"/>
              </a:solidFill>
              <a:effectLst/>
              <a:uLnTx/>
              <a:uFillTx/>
              <a:latin typeface="Montserrat-Regular"/>
              <a:sym typeface="Montserrat-Regular"/>
            </a:endParaRPr>
          </a:p>
        </p:txBody>
      </p:sp>
      <p:pic>
        <p:nvPicPr>
          <p:cNvPr id="9" name="Paveikslėlis 8" descr="Paveikslėlis, kuriame yra žinutė, asmuo, dirba, kompiuteris&#10;&#10;Automatiškai sugeneruotas aprašymas">
            <a:extLst>
              <a:ext uri="{FF2B5EF4-FFF2-40B4-BE49-F238E27FC236}">
                <a16:creationId xmlns:a16="http://schemas.microsoft.com/office/drawing/2014/main" id="{D039EEB0-2467-D7FC-D6CA-03E89D047F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75173" y="328116"/>
            <a:ext cx="7746639" cy="5165738"/>
          </a:xfrm>
          <a:prstGeom prst="rect">
            <a:avLst/>
          </a:prstGeom>
        </p:spPr>
      </p:pic>
      <p:sp>
        <p:nvSpPr>
          <p:cNvPr id="11" name="Stačiakampis 10">
            <a:extLst>
              <a:ext uri="{FF2B5EF4-FFF2-40B4-BE49-F238E27FC236}">
                <a16:creationId xmlns:a16="http://schemas.microsoft.com/office/drawing/2014/main" id="{38642892-29C1-0739-A9E8-330A065577A3}"/>
              </a:ext>
            </a:extLst>
          </p:cNvPr>
          <p:cNvSpPr/>
          <p:nvPr/>
        </p:nvSpPr>
        <p:spPr>
          <a:xfrm>
            <a:off x="14690391" y="5960170"/>
            <a:ext cx="7568906" cy="564257"/>
          </a:xfrm>
          <a:prstGeom prst="rect">
            <a:avLst/>
          </a:prstGeom>
          <a:solidFill>
            <a:srgbClr val="DCDE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GB" sz="3000" b="1" i="0" u="none" strike="noStrike" kern="0" cap="none" spc="-90" normalizeH="0" baseline="0" noProof="0" dirty="0">
                <a:ln>
                  <a:noFill/>
                </a:ln>
                <a:solidFill>
                  <a:srgbClr val="846DB0"/>
                </a:solidFill>
                <a:effectLst/>
                <a:uLnTx/>
                <a:uFillTx/>
                <a:latin typeface="Karla"/>
                <a:ea typeface="+mj-ea"/>
                <a:cs typeface="+mj-cs"/>
                <a:sym typeface="Karla"/>
              </a:rPr>
              <a:t>Growth of the POLA Community</a:t>
            </a:r>
            <a:endParaRPr kumimoji="0" lang="en-US" sz="3000" b="1" i="0" u="none" strike="noStrike" kern="0" cap="none" spc="-90" normalizeH="0" baseline="0" noProof="0" dirty="0">
              <a:ln>
                <a:noFill/>
              </a:ln>
              <a:solidFill>
                <a:srgbClr val="846DB0"/>
              </a:solidFill>
              <a:effectLst/>
              <a:uLnTx/>
              <a:uFillTx/>
              <a:latin typeface="Karla"/>
              <a:ea typeface="+mj-ea"/>
              <a:cs typeface="+mj-cs"/>
              <a:sym typeface="Karla"/>
            </a:endParaRPr>
          </a:p>
        </p:txBody>
      </p:sp>
      <p:pic>
        <p:nvPicPr>
          <p:cNvPr id="12" name="Paveikslėlis 11">
            <a:extLst>
              <a:ext uri="{FF2B5EF4-FFF2-40B4-BE49-F238E27FC236}">
                <a16:creationId xmlns:a16="http://schemas.microsoft.com/office/drawing/2014/main" id="{8E35C153-8881-D4C0-6B1F-4245C5E646A1}"/>
              </a:ext>
            </a:extLst>
          </p:cNvPr>
          <p:cNvPicPr>
            <a:picLocks noChangeAspect="1"/>
          </p:cNvPicPr>
          <p:nvPr/>
        </p:nvPicPr>
        <p:blipFill>
          <a:blip r:embed="rId6"/>
          <a:srcRect t="12196"/>
          <a:stretch/>
        </p:blipFill>
        <p:spPr>
          <a:xfrm>
            <a:off x="12192000" y="6858000"/>
            <a:ext cx="12091206" cy="5298481"/>
          </a:xfrm>
          <a:prstGeom prst="rect">
            <a:avLst/>
          </a:prstGeom>
        </p:spPr>
      </p:pic>
    </p:spTree>
    <p:extLst>
      <p:ext uri="{BB962C8B-B14F-4D97-AF65-F5344CB8AC3E}">
        <p14:creationId xmlns:p14="http://schemas.microsoft.com/office/powerpoint/2010/main" val="278172191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nerated image">
            <a:extLst>
              <a:ext uri="{FF2B5EF4-FFF2-40B4-BE49-F238E27FC236}">
                <a16:creationId xmlns:a16="http://schemas.microsoft.com/office/drawing/2014/main" id="{859B8226-EBA5-BE2B-64A2-38110C25B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4234"/>
            <a:ext cx="11620500" cy="80818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E6885AA9-299F-69B4-0CB5-F0899ACE7CC7}"/>
              </a:ext>
            </a:extLst>
          </p:cNvPr>
          <p:cNvSpPr/>
          <p:nvPr/>
        </p:nvSpPr>
        <p:spPr>
          <a:xfrm>
            <a:off x="0" y="12326458"/>
            <a:ext cx="24384000" cy="1389542"/>
          </a:xfrm>
          <a:prstGeom prst="rect">
            <a:avLst/>
          </a:prstGeom>
          <a:solidFill>
            <a:srgbClr val="F0EC4D">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3000" b="1" i="0" u="none" strike="noStrike" kern="0" cap="none" spc="-90" normalizeH="0" baseline="0" noProof="0">
              <a:ln>
                <a:noFill/>
              </a:ln>
              <a:solidFill>
                <a:srgbClr val="1C1D21"/>
              </a:solidFill>
              <a:effectLst/>
              <a:uLnTx/>
              <a:uFillTx/>
              <a:latin typeface="Karla"/>
              <a:ea typeface="+mj-ea"/>
              <a:cs typeface="+mj-cs"/>
              <a:sym typeface="Karla"/>
            </a:endParaRPr>
          </a:p>
        </p:txBody>
      </p:sp>
      <p:sp>
        <p:nvSpPr>
          <p:cNvPr id="1895" name="Shape 1895"/>
          <p:cNvSpPr>
            <a:spLocks noGrp="1"/>
          </p:cNvSpPr>
          <p:nvPr>
            <p:ph type="body" sz="quarter" idx="1"/>
          </p:nvPr>
        </p:nvSpPr>
        <p:spPr>
          <a:xfrm>
            <a:off x="1243728" y="2006242"/>
            <a:ext cx="22500233" cy="1621703"/>
          </a:xfrm>
          <a:prstGeom prst="rect">
            <a:avLst/>
          </a:prstGeom>
        </p:spPr>
        <p:txBody>
          <a:bodyPr/>
          <a:lstStyle/>
          <a:p>
            <a:pPr>
              <a:lnSpc>
                <a:spcPct val="100000"/>
              </a:lnSpc>
            </a:pPr>
            <a:r>
              <a:rPr lang="lt-LT" sz="3600" dirty="0" err="1">
                <a:solidFill>
                  <a:schemeClr val="accent5"/>
                </a:solidFill>
              </a:rPr>
              <a:t>Since</a:t>
            </a:r>
            <a:r>
              <a:rPr lang="lt-LT" sz="3600" dirty="0">
                <a:solidFill>
                  <a:schemeClr val="accent5"/>
                </a:solidFill>
              </a:rPr>
              <a:t> 20</a:t>
            </a:r>
            <a:r>
              <a:rPr lang="en-US" sz="3600" dirty="0">
                <a:solidFill>
                  <a:schemeClr val="accent5"/>
                </a:solidFill>
              </a:rPr>
              <a:t>20 more than 8000 persons diagnosed with breast, lung, prostate cancer and melanoma were brought together to active and caring patient communities on Facebook</a:t>
            </a:r>
            <a:endParaRPr lang="en-US" sz="4800" dirty="0">
              <a:solidFill>
                <a:schemeClr val="accent5"/>
              </a:solidFill>
            </a:endParaRPr>
          </a:p>
        </p:txBody>
      </p:sp>
      <p:sp>
        <p:nvSpPr>
          <p:cNvPr id="1896" name="Shape 1896"/>
          <p:cNvSpPr>
            <a:spLocks noGrp="1"/>
          </p:cNvSpPr>
          <p:nvPr>
            <p:ph type="title"/>
          </p:nvPr>
        </p:nvSpPr>
        <p:spPr>
          <a:xfrm>
            <a:off x="2475981" y="153802"/>
            <a:ext cx="20487071" cy="2126786"/>
          </a:xfrm>
          <a:prstGeom prst="rect">
            <a:avLst/>
          </a:prstGeom>
        </p:spPr>
        <p:txBody>
          <a:bodyPr/>
          <a:lstStyle/>
          <a:p>
            <a:r>
              <a:rPr lang="en-GB" sz="6000" spc="-90" dirty="0"/>
              <a:t>FOUR ACTIVE AND CARING PATIENT COMMUNITIES</a:t>
            </a:r>
            <a:br>
              <a:rPr lang="en-GB" sz="6000" spc="-90" dirty="0"/>
            </a:br>
            <a:r>
              <a:rPr lang="en-GB" sz="6000" spc="-90" dirty="0"/>
              <a:t>ON FACEBOOK</a:t>
            </a:r>
          </a:p>
        </p:txBody>
      </p:sp>
      <p:pic>
        <p:nvPicPr>
          <p:cNvPr id="7" name="Picture 6">
            <a:extLst>
              <a:ext uri="{FF2B5EF4-FFF2-40B4-BE49-F238E27FC236}">
                <a16:creationId xmlns:a16="http://schemas.microsoft.com/office/drawing/2014/main" id="{AD0B5EC5-67E8-0F48-AF3D-2B0DCDA2E2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205" y="12622107"/>
            <a:ext cx="2287814" cy="819723"/>
          </a:xfrm>
          <a:prstGeom prst="rect">
            <a:avLst/>
          </a:prstGeom>
        </p:spPr>
      </p:pic>
      <p:pic>
        <p:nvPicPr>
          <p:cNvPr id="8" name="Picture 7">
            <a:extLst>
              <a:ext uri="{FF2B5EF4-FFF2-40B4-BE49-F238E27FC236}">
                <a16:creationId xmlns:a16="http://schemas.microsoft.com/office/drawing/2014/main" id="{D7FD2667-6E48-3248-B314-9CF2F2DF6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14060" y="12685967"/>
            <a:ext cx="4205115" cy="742587"/>
          </a:xfrm>
          <a:prstGeom prst="rect">
            <a:avLst/>
          </a:prstGeom>
        </p:spPr>
      </p:pic>
      <p:sp>
        <p:nvSpPr>
          <p:cNvPr id="23" name="Shape 1895">
            <a:extLst>
              <a:ext uri="{FF2B5EF4-FFF2-40B4-BE49-F238E27FC236}">
                <a16:creationId xmlns:a16="http://schemas.microsoft.com/office/drawing/2014/main" id="{B4662120-45DC-45CA-9716-C64B0AD7C473}"/>
              </a:ext>
            </a:extLst>
          </p:cNvPr>
          <p:cNvSpPr txBox="1">
            <a:spLocks/>
          </p:cNvSpPr>
          <p:nvPr/>
        </p:nvSpPr>
        <p:spPr>
          <a:xfrm>
            <a:off x="3820140" y="7395141"/>
            <a:ext cx="4502258" cy="129981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ctr" defTabSz="825500" rtl="0" latinLnBrk="0">
              <a:lnSpc>
                <a:spcPct val="150000"/>
              </a:lnSpc>
              <a:spcBef>
                <a:spcPts val="0"/>
              </a:spcBef>
              <a:spcAft>
                <a:spcPts val="0"/>
              </a:spcAft>
              <a:buClrTx/>
              <a:buSzTx/>
              <a:buFontTx/>
              <a:buNone/>
              <a:tabLst/>
              <a:defRPr sz="2600" b="0" i="0" u="none" strike="noStrike" cap="none" spc="0" baseline="0">
                <a:ln>
                  <a:noFill/>
                </a:ln>
                <a:solidFill>
                  <a:srgbClr val="4E5461"/>
                </a:solidFill>
                <a:uFillTx/>
                <a:latin typeface="Open Sans" panose="020B0606030504020204" pitchFamily="34" charset="0"/>
                <a:ea typeface="Open Sans" panose="020B0606030504020204" pitchFamily="34" charset="0"/>
                <a:cs typeface="Open Sans" panose="020B0606030504020204" pitchFamily="34" charset="0"/>
                <a:sym typeface="Karla"/>
              </a:defRPr>
            </a:lvl1pPr>
            <a:lvl2pPr marL="0" marR="0" indent="228600" algn="ctr" defTabSz="825500" rtl="0" latinLnBrk="0">
              <a:lnSpc>
                <a:spcPct val="150000"/>
              </a:lnSpc>
              <a:spcBef>
                <a:spcPts val="0"/>
              </a:spcBef>
              <a:spcAft>
                <a:spcPts val="0"/>
              </a:spcAft>
              <a:buClrTx/>
              <a:buSzTx/>
              <a:buFontTx/>
              <a:buNone/>
              <a:tabLst/>
              <a:defRPr sz="2600" b="0" i="0" u="none" strike="noStrike" cap="none" spc="0" baseline="0">
                <a:ln>
                  <a:noFill/>
                </a:ln>
                <a:solidFill>
                  <a:srgbClr val="4E5461"/>
                </a:solidFill>
                <a:uFillTx/>
                <a:latin typeface="+mj-lt"/>
                <a:ea typeface="+mj-ea"/>
                <a:cs typeface="+mj-cs"/>
                <a:sym typeface="Karla"/>
              </a:defRPr>
            </a:lvl2pPr>
            <a:lvl3pPr marL="0" marR="0" indent="457200" algn="ctr" defTabSz="825500" rtl="0" latinLnBrk="0">
              <a:lnSpc>
                <a:spcPct val="150000"/>
              </a:lnSpc>
              <a:spcBef>
                <a:spcPts val="0"/>
              </a:spcBef>
              <a:spcAft>
                <a:spcPts val="0"/>
              </a:spcAft>
              <a:buClrTx/>
              <a:buSzTx/>
              <a:buFontTx/>
              <a:buNone/>
              <a:tabLst/>
              <a:defRPr sz="2600" b="0" i="0" u="none" strike="noStrike" cap="none" spc="0" baseline="0">
                <a:ln>
                  <a:noFill/>
                </a:ln>
                <a:solidFill>
                  <a:srgbClr val="4E5461"/>
                </a:solidFill>
                <a:uFillTx/>
                <a:latin typeface="+mj-lt"/>
                <a:ea typeface="+mj-ea"/>
                <a:cs typeface="+mj-cs"/>
                <a:sym typeface="Karla"/>
              </a:defRPr>
            </a:lvl3pPr>
            <a:lvl4pPr marL="0" marR="0" indent="685800" algn="ctr" defTabSz="825500" rtl="0" latinLnBrk="0">
              <a:lnSpc>
                <a:spcPct val="150000"/>
              </a:lnSpc>
              <a:spcBef>
                <a:spcPts val="0"/>
              </a:spcBef>
              <a:spcAft>
                <a:spcPts val="0"/>
              </a:spcAft>
              <a:buClrTx/>
              <a:buSzTx/>
              <a:buFontTx/>
              <a:buNone/>
              <a:tabLst/>
              <a:defRPr sz="2600" b="0" i="0" u="none" strike="noStrike" cap="none" spc="0" baseline="0">
                <a:ln>
                  <a:noFill/>
                </a:ln>
                <a:solidFill>
                  <a:srgbClr val="4E5461"/>
                </a:solidFill>
                <a:uFillTx/>
                <a:latin typeface="+mj-lt"/>
                <a:ea typeface="+mj-ea"/>
                <a:cs typeface="+mj-cs"/>
                <a:sym typeface="Karla"/>
              </a:defRPr>
            </a:lvl4pPr>
            <a:lvl5pPr marL="0" marR="0" indent="914400" algn="ctr" defTabSz="825500" rtl="0" latinLnBrk="0">
              <a:lnSpc>
                <a:spcPct val="150000"/>
              </a:lnSpc>
              <a:spcBef>
                <a:spcPts val="0"/>
              </a:spcBef>
              <a:spcAft>
                <a:spcPts val="0"/>
              </a:spcAft>
              <a:buClrTx/>
              <a:buSzTx/>
              <a:buFontTx/>
              <a:buNone/>
              <a:tabLst/>
              <a:defRPr sz="2600" b="0" i="0" u="none" strike="noStrike" cap="none" spc="0" baseline="0">
                <a:ln>
                  <a:noFill/>
                </a:ln>
                <a:solidFill>
                  <a:srgbClr val="4E5461"/>
                </a:solidFill>
                <a:uFillTx/>
                <a:latin typeface="+mj-lt"/>
                <a:ea typeface="+mj-ea"/>
                <a:cs typeface="+mj-cs"/>
                <a:sym typeface="Karla"/>
              </a:defRPr>
            </a:lvl5pPr>
            <a:lvl6pPr marL="0" marR="0" indent="11430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6pPr>
            <a:lvl7pPr marL="0" marR="0" indent="1371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7pPr>
            <a:lvl8pPr marL="0" marR="0" indent="1600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8pPr>
            <a:lvl9pPr marL="0" marR="0" indent="1828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j-lt"/>
                <a:ea typeface="+mj-ea"/>
                <a:cs typeface="+mj-cs"/>
                <a:sym typeface="Karla"/>
              </a:defRPr>
            </a:lvl9pPr>
          </a:lstStyle>
          <a:p>
            <a:pPr marL="690563" marR="0" lvl="0" indent="-690563" algn="l" defTabSz="825500" rtl="0" eaLnBrk="1" fontAlgn="auto" latinLnBrk="0" hangingPunct="1">
              <a:lnSpc>
                <a:spcPct val="120000"/>
              </a:lnSpc>
              <a:spcBef>
                <a:spcPts val="0"/>
              </a:spcBef>
              <a:spcAft>
                <a:spcPts val="0"/>
              </a:spcAft>
              <a:buClrTx/>
              <a:buSzPct val="120000"/>
              <a:buFontTx/>
              <a:buBlip>
                <a:blip r:embed="rId6"/>
              </a:buBlip>
              <a:tabLst/>
              <a:defRPr/>
            </a:pPr>
            <a:endParaRPr kumimoji="0" lang="en-US" sz="3600" b="0" i="0" u="none" strike="noStrike" kern="0" cap="none" spc="0" normalizeH="0" baseline="0" noProof="0" dirty="0">
              <a:ln>
                <a:noFill/>
              </a:ln>
              <a:solidFill>
                <a:srgbClr val="4E5461"/>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p:txBody>
      </p:sp>
      <p:pic>
        <p:nvPicPr>
          <p:cNvPr id="5" name="Paveikslėlis 4" descr="Paveikslėlis, kuriame yra žinutė&#10;&#10;Automatiškai sugeneruotas aprašymas">
            <a:extLst>
              <a:ext uri="{FF2B5EF4-FFF2-40B4-BE49-F238E27FC236}">
                <a16:creationId xmlns:a16="http://schemas.microsoft.com/office/drawing/2014/main" id="{DF30F915-EA44-762F-A4B5-981A717DBA5B}"/>
              </a:ext>
            </a:extLst>
          </p:cNvPr>
          <p:cNvPicPr>
            <a:picLocks noChangeAspect="1"/>
          </p:cNvPicPr>
          <p:nvPr/>
        </p:nvPicPr>
        <p:blipFill>
          <a:blip r:embed="rId7">
            <a:extLst>
              <a:ext uri="{28A0092B-C50C-407E-A947-70E740481C1C}">
                <a14:useLocalDpi xmlns:a14="http://schemas.microsoft.com/office/drawing/2010/main" val="0"/>
              </a:ext>
            </a:extLst>
          </a:blip>
          <a:srcRect b="12834"/>
          <a:stretch/>
        </p:blipFill>
        <p:spPr>
          <a:xfrm>
            <a:off x="10835236" y="3533560"/>
            <a:ext cx="13110614" cy="8361980"/>
          </a:xfrm>
          <a:prstGeom prst="rect">
            <a:avLst/>
          </a:prstGeom>
        </p:spPr>
      </p:pic>
    </p:spTree>
    <p:extLst>
      <p:ext uri="{BB962C8B-B14F-4D97-AF65-F5344CB8AC3E}">
        <p14:creationId xmlns:p14="http://schemas.microsoft.com/office/powerpoint/2010/main" val="12383951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BA7822C-BFC0-4FD1-BDF9-89FCD1264A11}"/>
              </a:ext>
            </a:extLst>
          </p:cNvPr>
          <p:cNvGrpSpPr/>
          <p:nvPr/>
        </p:nvGrpSpPr>
        <p:grpSpPr>
          <a:xfrm>
            <a:off x="1617638" y="1618407"/>
            <a:ext cx="22314768" cy="3887554"/>
            <a:chOff x="732107" y="3559086"/>
            <a:chExt cx="6597301" cy="1943777"/>
          </a:xfrm>
          <a:solidFill>
            <a:schemeClr val="bg1">
              <a:lumMod val="95000"/>
            </a:schemeClr>
          </a:solidFill>
        </p:grpSpPr>
        <p:sp>
          <p:nvSpPr>
            <p:cNvPr id="7" name="Content Placeholder 7">
              <a:extLst>
                <a:ext uri="{FF2B5EF4-FFF2-40B4-BE49-F238E27FC236}">
                  <a16:creationId xmlns:a16="http://schemas.microsoft.com/office/drawing/2014/main" id="{40D9C3FF-15C3-47CA-9DC1-1EF26F61C2F7}"/>
                </a:ext>
              </a:extLst>
            </p:cNvPr>
            <p:cNvSpPr txBox="1">
              <a:spLocks/>
            </p:cNvSpPr>
            <p:nvPr/>
          </p:nvSpPr>
          <p:spPr>
            <a:xfrm>
              <a:off x="732107" y="3559086"/>
              <a:ext cx="2199210" cy="1936499"/>
            </a:xfrm>
            <a:prstGeom prst="rect">
              <a:avLst/>
            </a:prstGeom>
            <a:solidFill>
              <a:srgbClr val="E0D9F4"/>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Lora"/>
                </a:rPr>
                <a:t>Legal Consultations</a:t>
              </a:r>
            </a:p>
            <a:p>
              <a:pPr marL="0" marR="0" lvl="0" indent="0" algn="ctr" defTabSz="8255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a:p>
              <a:pPr marL="0" marR="0" lvl="0" indent="0" algn="ctr" defTabSz="8255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Cancer patients and their relatives often have questions about disability status, compensation, and social guarantees. To ensure the rights of oncology patients, since 2017 qualified POLA lawyers offer free legal counselling.</a:t>
              </a:r>
            </a:p>
          </p:txBody>
        </p:sp>
        <p:sp>
          <p:nvSpPr>
            <p:cNvPr id="8" name="Content Placeholder 8">
              <a:extLst>
                <a:ext uri="{FF2B5EF4-FFF2-40B4-BE49-F238E27FC236}">
                  <a16:creationId xmlns:a16="http://schemas.microsoft.com/office/drawing/2014/main" id="{3A2DE66C-F5EA-4D87-B495-ED6E3CD19022}"/>
                </a:ext>
              </a:extLst>
            </p:cNvPr>
            <p:cNvSpPr txBox="1">
              <a:spLocks/>
            </p:cNvSpPr>
            <p:nvPr/>
          </p:nvSpPr>
          <p:spPr>
            <a:xfrm>
              <a:off x="2964035" y="3559086"/>
              <a:ext cx="2072737" cy="1936499"/>
            </a:xfrm>
            <a:prstGeom prst="rect">
              <a:avLst/>
            </a:prstGeom>
            <a:solidFill>
              <a:srgbClr val="E0D9F4"/>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rPr>
                <a:t>Psychological Support</a:t>
              </a:r>
              <a:endParaRPr kumimoji="0" lang="lt-LT" sz="22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a:p>
              <a:pPr marL="0" marR="0" lvl="0" indent="0" algn="ctr" defTabSz="825500" rtl="0" eaLnBrk="1" fontAlgn="auto" latinLnBrk="0" hangingPunct="0">
                <a:lnSpc>
                  <a:spcPct val="100000"/>
                </a:lnSpc>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a:p>
              <a:pPr marL="0" marR="0" lvl="0" indent="0" algn="ctr" defTabSz="8255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n-GB"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Since 2017 POLA provides free psychological consultations to cancer patients and their relatives, as it is easier to recover together.</a:t>
              </a:r>
            </a:p>
            <a:p>
              <a:pPr marL="0" marR="0" lvl="0" indent="0" algn="ctr" defTabSz="825500" rtl="0" eaLnBrk="1" fontAlgn="auto" latinLnBrk="0" hangingPunct="0">
                <a:lnSpc>
                  <a:spcPct val="150000"/>
                </a:lnSpc>
                <a:spcBef>
                  <a:spcPts val="0"/>
                </a:spcBef>
                <a:spcAft>
                  <a:spcPts val="0"/>
                </a:spcAft>
                <a:buClrTx/>
                <a:buSzTx/>
                <a:buFont typeface="Arial" panose="020B0604020202020204" pitchFamily="34" charset="0"/>
                <a:buNone/>
                <a:tabLst/>
                <a:defRPr/>
              </a:pPr>
              <a:endParaRPr kumimoji="0" lang="en-AU" sz="22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p:txBody>
        </p:sp>
        <p:sp>
          <p:nvSpPr>
            <p:cNvPr id="9" name="Content Placeholder 9">
              <a:extLst>
                <a:ext uri="{FF2B5EF4-FFF2-40B4-BE49-F238E27FC236}">
                  <a16:creationId xmlns:a16="http://schemas.microsoft.com/office/drawing/2014/main" id="{5D731911-470E-4AAB-A454-4736DC1FEFA8}"/>
                </a:ext>
              </a:extLst>
            </p:cNvPr>
            <p:cNvSpPr txBox="1">
              <a:spLocks/>
            </p:cNvSpPr>
            <p:nvPr/>
          </p:nvSpPr>
          <p:spPr>
            <a:xfrm>
              <a:off x="5117048" y="3566364"/>
              <a:ext cx="2212360" cy="1936499"/>
            </a:xfrm>
            <a:prstGeom prst="rect">
              <a:avLst/>
            </a:prstGeom>
            <a:solidFill>
              <a:srgbClr val="E0D9F4"/>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800" b="1" cap="none" spc="-90" dirty="0">
                  <a:solidFill>
                    <a:srgbClr val="846DB0"/>
                  </a:solidFill>
                  <a:latin typeface="Open Sans" panose="020B0606030504020204" pitchFamily="34" charset="0"/>
                  <a:ea typeface="Open Sans" panose="020B0606030504020204" pitchFamily="34" charset="0"/>
                  <a:cs typeface="Open Sans" panose="020B0606030504020204" pitchFamily="34" charset="0"/>
                </a:rPr>
                <a:t>Advice on </a:t>
              </a:r>
              <a:r>
                <a:rPr kumimoji="0" lang="lt-LT" sz="4800" b="1" i="0" u="none" strike="noStrike" kern="1200" cap="none" spc="-90" normalizeH="0" baseline="0" noProof="0" dirty="0" err="1">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rPr>
                <a:t>Nutrition</a:t>
              </a:r>
              <a:r>
                <a:rPr kumimoji="0" lang="lt-LT" sz="4800" b="1" i="0" u="none" strike="noStrike" kern="120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rPr>
                <a:t> </a:t>
              </a:r>
              <a:endParaRPr kumimoji="0" lang="en-AU" sz="4800" b="1" i="0" u="none" strike="noStrike" kern="120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endParaRPr>
            </a:p>
            <a:p>
              <a:pPr marL="0" marR="0" lvl="0" indent="0" algn="ctr" defTabSz="825500" rtl="0" eaLnBrk="1" fontAlgn="auto" latinLnBrk="0" hangingPunct="0">
                <a:lnSpc>
                  <a:spcPct val="100000"/>
                </a:lnSpc>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a:p>
              <a:pPr marL="0" marR="0" lvl="0" indent="0" algn="ctr" defTabSz="8255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n-GB"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The majority of cancer patients are not sure how to improve their diet and lifestyle both during and after </a:t>
              </a:r>
              <a:r>
                <a:rPr kumimoji="0" lang="en-GB" b="0" i="0" u="none" strike="noStrike" kern="0" cap="none" spc="0" normalizeH="0" baseline="0" noProof="0" dirty="0" err="1">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treatmen</a:t>
              </a:r>
              <a:r>
                <a:rPr kumimoji="0" lang="lt-LT"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t, </a:t>
              </a:r>
              <a:r>
                <a:rPr kumimoji="0" lang="lt-LT" b="0" i="0" u="none" strike="noStrike" kern="0" cap="none" spc="0" normalizeH="0" baseline="0" noProof="0" dirty="0" err="1">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therefore</a:t>
              </a:r>
              <a:r>
                <a:rPr kumimoji="0" lang="lt-LT"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 </a:t>
              </a:r>
              <a:r>
                <a:rPr kumimoji="0" lang="lt-LT" b="0" i="0" u="none" strike="noStrike" kern="0" cap="none" spc="0" normalizeH="0" baseline="0" noProof="0" dirty="0" err="1">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since</a:t>
              </a:r>
              <a:r>
                <a:rPr kumimoji="0" lang="lt-LT"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 </a:t>
              </a:r>
              <a:r>
                <a:rPr kumimoji="0" lang="en-US"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2019</a:t>
              </a:r>
              <a:r>
                <a:rPr kumimoji="0" lang="en-GB"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 POLA provides free professional advice on diet and lifestyle.</a:t>
              </a:r>
            </a:p>
            <a:p>
              <a:pPr marL="0" marR="0" lvl="0" indent="0" algn="ctr" defTabSz="825500" rtl="0" eaLnBrk="1" fontAlgn="auto" latinLnBrk="0" hangingPunct="0">
                <a:lnSpc>
                  <a:spcPct val="150000"/>
                </a:lnSpc>
                <a:spcBef>
                  <a:spcPts val="0"/>
                </a:spcBef>
                <a:spcAft>
                  <a:spcPts val="0"/>
                </a:spcAft>
                <a:buClrTx/>
                <a:buSzTx/>
                <a:buFont typeface="Arial" panose="020B0604020202020204" pitchFamily="34" charset="0"/>
                <a:buNone/>
                <a:tabLst/>
                <a:defRPr/>
              </a:pPr>
              <a:endParaRPr kumimoji="0" lang="en-AU" sz="22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p:txBody>
        </p:sp>
      </p:grpSp>
      <p:sp>
        <p:nvSpPr>
          <p:cNvPr id="11" name="Rectangle 10">
            <a:extLst>
              <a:ext uri="{FF2B5EF4-FFF2-40B4-BE49-F238E27FC236}">
                <a16:creationId xmlns:a16="http://schemas.microsoft.com/office/drawing/2014/main" id="{441240E8-7A31-BB46-9EB3-37B61FBEE9C7}"/>
              </a:ext>
            </a:extLst>
          </p:cNvPr>
          <p:cNvSpPr/>
          <p:nvPr/>
        </p:nvSpPr>
        <p:spPr>
          <a:xfrm>
            <a:off x="0" y="12355033"/>
            <a:ext cx="24384000" cy="1389542"/>
          </a:xfrm>
          <a:prstGeom prst="rect">
            <a:avLst/>
          </a:prstGeom>
          <a:solidFill>
            <a:srgbClr val="846DB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3000" b="1" i="0" u="none" strike="noStrike" kern="0" cap="none" spc="-90" normalizeH="0" baseline="0" noProof="0">
              <a:ln>
                <a:noFill/>
              </a:ln>
              <a:solidFill>
                <a:srgbClr val="1C1D21"/>
              </a:solidFill>
              <a:effectLst/>
              <a:uLnTx/>
              <a:uFillTx/>
              <a:latin typeface="Karla"/>
              <a:ea typeface="+mj-ea"/>
              <a:cs typeface="+mj-cs"/>
              <a:sym typeface="Karla"/>
            </a:endParaRPr>
          </a:p>
        </p:txBody>
      </p:sp>
      <p:pic>
        <p:nvPicPr>
          <p:cNvPr id="12" name="Picture 11">
            <a:extLst>
              <a:ext uri="{FF2B5EF4-FFF2-40B4-BE49-F238E27FC236}">
                <a16:creationId xmlns:a16="http://schemas.microsoft.com/office/drawing/2014/main" id="{0D759F3C-C8ED-E843-B17C-BB6CE1DD48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235" y="12623738"/>
            <a:ext cx="2287814" cy="819723"/>
          </a:xfrm>
          <a:prstGeom prst="rect">
            <a:avLst/>
          </a:prstGeom>
        </p:spPr>
      </p:pic>
      <p:pic>
        <p:nvPicPr>
          <p:cNvPr id="13" name="Picture 12">
            <a:extLst>
              <a:ext uri="{FF2B5EF4-FFF2-40B4-BE49-F238E27FC236}">
                <a16:creationId xmlns:a16="http://schemas.microsoft.com/office/drawing/2014/main" id="{01C83564-F87A-A246-967F-A2EBE37BB3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14060" y="12678467"/>
            <a:ext cx="4205115" cy="742587"/>
          </a:xfrm>
          <a:prstGeom prst="rect">
            <a:avLst/>
          </a:prstGeom>
        </p:spPr>
      </p:pic>
      <p:sp>
        <p:nvSpPr>
          <p:cNvPr id="14" name="Freeform 68">
            <a:extLst>
              <a:ext uri="{FF2B5EF4-FFF2-40B4-BE49-F238E27FC236}">
                <a16:creationId xmlns:a16="http://schemas.microsoft.com/office/drawing/2014/main" id="{19991D5E-9243-4746-87AF-6D318D3052CF}"/>
              </a:ext>
            </a:extLst>
          </p:cNvPr>
          <p:cNvSpPr>
            <a:spLocks/>
          </p:cNvSpPr>
          <p:nvPr/>
        </p:nvSpPr>
        <p:spPr bwMode="auto">
          <a:xfrm>
            <a:off x="3773805" y="9059545"/>
            <a:ext cx="50165" cy="50165"/>
          </a:xfrm>
          <a:custGeom>
            <a:avLst/>
            <a:gdLst>
              <a:gd name="T0" fmla="+- 0 5987 5943"/>
              <a:gd name="T1" fmla="*/ T0 w 79"/>
              <a:gd name="T2" fmla="+- 0 329 250"/>
              <a:gd name="T3" fmla="*/ 329 h 79"/>
              <a:gd name="T4" fmla="+- 0 5977 5943"/>
              <a:gd name="T5" fmla="*/ T4 w 79"/>
              <a:gd name="T6" fmla="+- 0 329 250"/>
              <a:gd name="T7" fmla="*/ 329 h 79"/>
              <a:gd name="T8" fmla="+- 0 5972 5943"/>
              <a:gd name="T9" fmla="*/ T8 w 79"/>
              <a:gd name="T10" fmla="+- 0 328 250"/>
              <a:gd name="T11" fmla="*/ 328 h 79"/>
              <a:gd name="T12" fmla="+- 0 5943 5943"/>
              <a:gd name="T13" fmla="*/ T12 w 79"/>
              <a:gd name="T14" fmla="+- 0 294 250"/>
              <a:gd name="T15" fmla="*/ 294 h 79"/>
              <a:gd name="T16" fmla="+- 0 5943 5943"/>
              <a:gd name="T17" fmla="*/ T16 w 79"/>
              <a:gd name="T18" fmla="+- 0 284 250"/>
              <a:gd name="T19" fmla="*/ 284 h 79"/>
              <a:gd name="T20" fmla="+- 0 5977 5943"/>
              <a:gd name="T21" fmla="*/ T20 w 79"/>
              <a:gd name="T22" fmla="+- 0 250 250"/>
              <a:gd name="T23" fmla="*/ 250 h 79"/>
              <a:gd name="T24" fmla="+- 0 5987 5943"/>
              <a:gd name="T25" fmla="*/ T24 w 79"/>
              <a:gd name="T26" fmla="+- 0 250 250"/>
              <a:gd name="T27" fmla="*/ 250 h 79"/>
              <a:gd name="T28" fmla="+- 0 6021 5943"/>
              <a:gd name="T29" fmla="*/ T28 w 79"/>
              <a:gd name="T30" fmla="+- 0 284 250"/>
              <a:gd name="T31" fmla="*/ 284 h 79"/>
              <a:gd name="T32" fmla="+- 0 6021 5943"/>
              <a:gd name="T33" fmla="*/ T32 w 79"/>
              <a:gd name="T34" fmla="+- 0 294 250"/>
              <a:gd name="T35" fmla="*/ 294 h 79"/>
              <a:gd name="T36" fmla="+- 0 5992 5943"/>
              <a:gd name="T37" fmla="*/ T36 w 79"/>
              <a:gd name="T38" fmla="+- 0 328 250"/>
              <a:gd name="T39" fmla="*/ 328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9" h="79">
                <a:moveTo>
                  <a:pt x="44" y="79"/>
                </a:moveTo>
                <a:lnTo>
                  <a:pt x="34" y="79"/>
                </a:lnTo>
                <a:lnTo>
                  <a:pt x="29" y="78"/>
                </a:lnTo>
                <a:lnTo>
                  <a:pt x="0" y="44"/>
                </a:lnTo>
                <a:lnTo>
                  <a:pt x="0" y="34"/>
                </a:lnTo>
                <a:lnTo>
                  <a:pt x="34" y="0"/>
                </a:lnTo>
                <a:lnTo>
                  <a:pt x="44" y="0"/>
                </a:lnTo>
                <a:lnTo>
                  <a:pt x="78" y="34"/>
                </a:lnTo>
                <a:lnTo>
                  <a:pt x="78" y="44"/>
                </a:lnTo>
                <a:lnTo>
                  <a:pt x="4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400" b="0" i="0" u="none" strike="noStrike" kern="0" cap="all" spc="0" normalizeH="0" baseline="0" noProof="0">
              <a:ln>
                <a:noFill/>
              </a:ln>
              <a:solidFill>
                <a:srgbClr val="000000"/>
              </a:solidFill>
              <a:effectLst/>
              <a:uLnTx/>
              <a:uFillTx/>
              <a:latin typeface="Montserrat-Regular"/>
              <a:sym typeface="Montserrat-Regular"/>
            </a:endParaRPr>
          </a:p>
        </p:txBody>
      </p:sp>
      <p:sp>
        <p:nvSpPr>
          <p:cNvPr id="15" name="Freeform 67">
            <a:extLst>
              <a:ext uri="{FF2B5EF4-FFF2-40B4-BE49-F238E27FC236}">
                <a16:creationId xmlns:a16="http://schemas.microsoft.com/office/drawing/2014/main" id="{F707F3F7-03B4-4684-AC8C-9FA74252EAC9}"/>
              </a:ext>
            </a:extLst>
          </p:cNvPr>
          <p:cNvSpPr>
            <a:spLocks/>
          </p:cNvSpPr>
          <p:nvPr/>
        </p:nvSpPr>
        <p:spPr bwMode="auto">
          <a:xfrm>
            <a:off x="3773805" y="9439910"/>
            <a:ext cx="50165" cy="50165"/>
          </a:xfrm>
          <a:custGeom>
            <a:avLst/>
            <a:gdLst>
              <a:gd name="T0" fmla="+- 0 5987 5943"/>
              <a:gd name="T1" fmla="*/ T0 w 79"/>
              <a:gd name="T2" fmla="+- 0 517 438"/>
              <a:gd name="T3" fmla="*/ 517 h 79"/>
              <a:gd name="T4" fmla="+- 0 5977 5943"/>
              <a:gd name="T5" fmla="*/ T4 w 79"/>
              <a:gd name="T6" fmla="+- 0 517 438"/>
              <a:gd name="T7" fmla="*/ 517 h 79"/>
              <a:gd name="T8" fmla="+- 0 5972 5943"/>
              <a:gd name="T9" fmla="*/ T8 w 79"/>
              <a:gd name="T10" fmla="+- 0 516 438"/>
              <a:gd name="T11" fmla="*/ 516 h 79"/>
              <a:gd name="T12" fmla="+- 0 5943 5943"/>
              <a:gd name="T13" fmla="*/ T12 w 79"/>
              <a:gd name="T14" fmla="+- 0 483 438"/>
              <a:gd name="T15" fmla="*/ 483 h 79"/>
              <a:gd name="T16" fmla="+- 0 5943 5943"/>
              <a:gd name="T17" fmla="*/ T16 w 79"/>
              <a:gd name="T18" fmla="+- 0 473 438"/>
              <a:gd name="T19" fmla="*/ 473 h 79"/>
              <a:gd name="T20" fmla="+- 0 5977 5943"/>
              <a:gd name="T21" fmla="*/ T20 w 79"/>
              <a:gd name="T22" fmla="+- 0 438 438"/>
              <a:gd name="T23" fmla="*/ 438 h 79"/>
              <a:gd name="T24" fmla="+- 0 5987 5943"/>
              <a:gd name="T25" fmla="*/ T24 w 79"/>
              <a:gd name="T26" fmla="+- 0 438 438"/>
              <a:gd name="T27" fmla="*/ 438 h 79"/>
              <a:gd name="T28" fmla="+- 0 6021 5943"/>
              <a:gd name="T29" fmla="*/ T28 w 79"/>
              <a:gd name="T30" fmla="+- 0 473 438"/>
              <a:gd name="T31" fmla="*/ 473 h 79"/>
              <a:gd name="T32" fmla="+- 0 6021 5943"/>
              <a:gd name="T33" fmla="*/ T32 w 79"/>
              <a:gd name="T34" fmla="+- 0 483 438"/>
              <a:gd name="T35" fmla="*/ 483 h 79"/>
              <a:gd name="T36" fmla="+- 0 5992 5943"/>
              <a:gd name="T37" fmla="*/ T36 w 79"/>
              <a:gd name="T38" fmla="+- 0 516 438"/>
              <a:gd name="T39" fmla="*/ 516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9" h="79">
                <a:moveTo>
                  <a:pt x="44" y="79"/>
                </a:moveTo>
                <a:lnTo>
                  <a:pt x="34" y="79"/>
                </a:lnTo>
                <a:lnTo>
                  <a:pt x="29" y="78"/>
                </a:lnTo>
                <a:lnTo>
                  <a:pt x="0" y="45"/>
                </a:lnTo>
                <a:lnTo>
                  <a:pt x="0" y="35"/>
                </a:lnTo>
                <a:lnTo>
                  <a:pt x="34" y="0"/>
                </a:lnTo>
                <a:lnTo>
                  <a:pt x="44" y="0"/>
                </a:lnTo>
                <a:lnTo>
                  <a:pt x="78" y="35"/>
                </a:lnTo>
                <a:lnTo>
                  <a:pt x="78" y="45"/>
                </a:lnTo>
                <a:lnTo>
                  <a:pt x="4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400" b="0" i="0" u="none" strike="noStrike" kern="0" cap="all" spc="0" normalizeH="0" baseline="0" noProof="0">
              <a:ln>
                <a:noFill/>
              </a:ln>
              <a:solidFill>
                <a:srgbClr val="000000"/>
              </a:solidFill>
              <a:effectLst/>
              <a:uLnTx/>
              <a:uFillTx/>
              <a:latin typeface="Montserrat-Regular"/>
              <a:sym typeface="Montserrat-Regular"/>
            </a:endParaRPr>
          </a:p>
        </p:txBody>
      </p:sp>
      <p:pic>
        <p:nvPicPr>
          <p:cNvPr id="24" name="image9.png">
            <a:extLst>
              <a:ext uri="{FF2B5EF4-FFF2-40B4-BE49-F238E27FC236}">
                <a16:creationId xmlns:a16="http://schemas.microsoft.com/office/drawing/2014/main" id="{06DF49F6-2B9D-4958-BF36-D84E312EBC78}"/>
              </a:ext>
            </a:extLst>
          </p:cNvPr>
          <p:cNvPicPr/>
          <p:nvPr/>
        </p:nvPicPr>
        <p:blipFill>
          <a:blip r:embed="rId5" cstate="print"/>
          <a:stretch>
            <a:fillRect/>
          </a:stretch>
        </p:blipFill>
        <p:spPr>
          <a:xfrm>
            <a:off x="16195444" y="5697476"/>
            <a:ext cx="6823223" cy="6407582"/>
          </a:xfrm>
          <a:prstGeom prst="rect">
            <a:avLst/>
          </a:prstGeom>
        </p:spPr>
      </p:pic>
      <p:sp>
        <p:nvSpPr>
          <p:cNvPr id="17" name="Stačiakampis 13">
            <a:extLst>
              <a:ext uri="{FF2B5EF4-FFF2-40B4-BE49-F238E27FC236}">
                <a16:creationId xmlns:a16="http://schemas.microsoft.com/office/drawing/2014/main" id="{68443455-B5E0-BD91-767E-6C15DFB01B9F}"/>
              </a:ext>
            </a:extLst>
          </p:cNvPr>
          <p:cNvSpPr/>
          <p:nvPr/>
        </p:nvSpPr>
        <p:spPr>
          <a:xfrm>
            <a:off x="1547561" y="6223198"/>
            <a:ext cx="14206789" cy="2564805"/>
          </a:xfrm>
          <a:prstGeom prst="rect">
            <a:avLst/>
          </a:prstGeom>
          <a:solidFill>
            <a:srgbClr val="DCDE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lt-LT" sz="4000" b="1" i="0" u="none" strike="noStrike" kern="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Since </a:t>
            </a:r>
            <a:r>
              <a:rPr kumimoji="0" lang="en-GB" sz="4000" b="1" i="0" u="none" strike="noStrike" kern="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rPr>
              <a:t>2017</a:t>
            </a:r>
            <a:r>
              <a:rPr kumimoji="0" lang="lt-LT" sz="4000" b="1" i="0" u="none" strike="noStrike" kern="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rPr>
              <a:t>, POLA provides with free </a:t>
            </a:r>
            <a:r>
              <a:rPr lang="lt-LT" sz="4000" b="1" spc="-90" dirty="0">
                <a:solidFill>
                  <a:srgbClr val="846DB0"/>
                </a:solidFill>
                <a:latin typeface="Open Sans" panose="020B0606030504020204" pitchFamily="34" charset="0"/>
                <a:ea typeface="Open Sans" panose="020B0606030504020204" pitchFamily="34" charset="0"/>
                <a:cs typeface="Open Sans" panose="020B0606030504020204" pitchFamily="34" charset="0"/>
                <a:sym typeface="Montserrat-Regular"/>
              </a:rPr>
              <a:t>advice</a:t>
            </a:r>
            <a:endParaRPr kumimoji="0" lang="lt-LT" sz="4000" b="1" i="0" u="none" strike="noStrike" kern="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lt-LT" sz="4000" b="1" i="0" u="none" strike="noStrike" kern="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rPr>
              <a:t>for cancer patients and </a:t>
            </a:r>
            <a:r>
              <a:rPr kumimoji="0" lang="lt-LT" sz="4000" b="1" i="0" u="none" strike="noStrike" kern="0" cap="none" spc="-90" normalizeH="0" baseline="0" noProof="0" dirty="0" err="1">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rPr>
              <a:t>their</a:t>
            </a:r>
            <a:r>
              <a:rPr kumimoji="0" lang="lt-LT" sz="4000" b="1" i="0" u="none" strike="noStrike" kern="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rPr>
              <a:t> </a:t>
            </a:r>
            <a:r>
              <a:rPr kumimoji="0" lang="lt-LT" sz="4000" b="1" i="0" u="none" strike="noStrike" kern="0" cap="none" spc="-90" normalizeH="0" baseline="0" noProof="0" dirty="0" err="1">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rPr>
              <a:t>families</a:t>
            </a:r>
            <a:r>
              <a:rPr kumimoji="0" lang="lt-LT" sz="4000" b="1" i="0" u="none" strike="noStrike" kern="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rPr>
              <a:t> </a:t>
            </a: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lt-LT" sz="4000" b="1" i="0" u="none" strike="noStrike" kern="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endParaRPr>
          </a:p>
          <a:p>
            <a:pPr marL="0" marR="0" lvl="0" indent="0" algn="ctr" defTabSz="825500" rtl="0" eaLnBrk="1" fontAlgn="auto" latinLnBrk="0" hangingPunct="0">
              <a:lnSpc>
                <a:spcPct val="100000"/>
              </a:lnSpc>
              <a:spcBef>
                <a:spcPts val="0"/>
              </a:spcBef>
              <a:spcAft>
                <a:spcPts val="0"/>
              </a:spcAft>
              <a:buClrTx/>
              <a:buSzTx/>
              <a:buFontTx/>
              <a:buNone/>
              <a:tabLst/>
              <a:defRPr/>
            </a:pPr>
            <a:r>
              <a:rPr lang="lt-LT" sz="4000" b="1" spc="-90" dirty="0">
                <a:solidFill>
                  <a:srgbClr val="846DB0"/>
                </a:solidFill>
                <a:latin typeface="Open Sans" panose="020B0606030504020204" pitchFamily="34" charset="0"/>
                <a:ea typeface="Open Sans" panose="020B0606030504020204" pitchFamily="34" charset="0"/>
                <a:cs typeface="Open Sans" panose="020B0606030504020204" pitchFamily="34" charset="0"/>
                <a:sym typeface="Montserrat-Regular"/>
              </a:rPr>
              <a:t>7</a:t>
            </a:r>
            <a:r>
              <a:rPr lang="ru-RU" sz="4000" b="1" spc="-90" dirty="0">
                <a:solidFill>
                  <a:srgbClr val="846DB0"/>
                </a:solidFill>
                <a:latin typeface="Open Sans" panose="020B0606030504020204" pitchFamily="34" charset="0"/>
                <a:ea typeface="Open Sans" panose="020B0606030504020204" pitchFamily="34" charset="0"/>
                <a:cs typeface="Open Sans" panose="020B0606030504020204" pitchFamily="34" charset="0"/>
                <a:sym typeface="Montserrat-Regular"/>
              </a:rPr>
              <a:t>34</a:t>
            </a:r>
            <a:r>
              <a:rPr lang="lt-LT" sz="4000" b="1" spc="-90" dirty="0">
                <a:solidFill>
                  <a:srgbClr val="846DB0"/>
                </a:solidFill>
                <a:latin typeface="Open Sans" panose="020B0606030504020204" pitchFamily="34" charset="0"/>
                <a:ea typeface="Open Sans" panose="020B0606030504020204" pitchFamily="34" charset="0"/>
                <a:cs typeface="Open Sans" panose="020B0606030504020204" pitchFamily="34" charset="0"/>
                <a:sym typeface="Montserrat-Regular"/>
              </a:rPr>
              <a:t> </a:t>
            </a:r>
            <a:r>
              <a:rPr lang="lt-LT" sz="4000" b="1" spc="-90" dirty="0" err="1">
                <a:solidFill>
                  <a:srgbClr val="846DB0"/>
                </a:solidFill>
                <a:latin typeface="Open Sans" panose="020B0606030504020204" pitchFamily="34" charset="0"/>
                <a:ea typeface="Open Sans" panose="020B0606030504020204" pitchFamily="34" charset="0"/>
                <a:cs typeface="Open Sans" panose="020B0606030504020204" pitchFamily="34" charset="0"/>
                <a:sym typeface="Montserrat-Regular"/>
              </a:rPr>
              <a:t>consultations</a:t>
            </a:r>
            <a:r>
              <a:rPr lang="lt-LT" sz="4000" b="1" spc="-90" dirty="0">
                <a:solidFill>
                  <a:srgbClr val="846DB0"/>
                </a:solidFill>
                <a:latin typeface="Open Sans" panose="020B0606030504020204" pitchFamily="34" charset="0"/>
                <a:ea typeface="Open Sans" panose="020B0606030504020204" pitchFamily="34" charset="0"/>
                <a:cs typeface="Open Sans" panose="020B0606030504020204" pitchFamily="34" charset="0"/>
                <a:sym typeface="Montserrat-Regular"/>
              </a:rPr>
              <a:t> provided </a:t>
            </a:r>
            <a:r>
              <a:rPr lang="lt-LT" sz="4000" b="1" spc="-90" dirty="0" err="1">
                <a:solidFill>
                  <a:srgbClr val="846DB0"/>
                </a:solidFill>
                <a:latin typeface="Open Sans" panose="020B0606030504020204" pitchFamily="34" charset="0"/>
                <a:ea typeface="Open Sans" panose="020B0606030504020204" pitchFamily="34" charset="0"/>
                <a:cs typeface="Open Sans" panose="020B0606030504020204" pitchFamily="34" charset="0"/>
                <a:sym typeface="Montserrat-Regular"/>
              </a:rPr>
              <a:t>in</a:t>
            </a:r>
            <a:r>
              <a:rPr lang="lt-LT" sz="4000" b="1" spc="-90" dirty="0">
                <a:solidFill>
                  <a:srgbClr val="846DB0"/>
                </a:solidFill>
                <a:latin typeface="Open Sans" panose="020B0606030504020204" pitchFamily="34" charset="0"/>
                <a:ea typeface="Open Sans" panose="020B0606030504020204" pitchFamily="34" charset="0"/>
                <a:cs typeface="Open Sans" panose="020B0606030504020204" pitchFamily="34" charset="0"/>
                <a:sym typeface="Montserrat-Regular"/>
              </a:rPr>
              <a:t> 202</a:t>
            </a:r>
            <a:r>
              <a:rPr lang="ru-RU" sz="4000" b="1" spc="-90" dirty="0">
                <a:solidFill>
                  <a:srgbClr val="846DB0"/>
                </a:solidFill>
                <a:latin typeface="Open Sans" panose="020B0606030504020204" pitchFamily="34" charset="0"/>
                <a:ea typeface="Open Sans" panose="020B0606030504020204" pitchFamily="34" charset="0"/>
                <a:cs typeface="Open Sans" panose="020B0606030504020204" pitchFamily="34" charset="0"/>
                <a:sym typeface="Montserrat-Regular"/>
              </a:rPr>
              <a:t>4</a:t>
            </a:r>
            <a:r>
              <a:rPr lang="lt-LT" sz="4000" b="1" spc="-90" dirty="0">
                <a:solidFill>
                  <a:srgbClr val="846DB0"/>
                </a:solidFill>
                <a:latin typeface="Open Sans" panose="020B0606030504020204" pitchFamily="34" charset="0"/>
                <a:ea typeface="Open Sans" panose="020B0606030504020204" pitchFamily="34" charset="0"/>
                <a:cs typeface="Open Sans" panose="020B0606030504020204" pitchFamily="34" charset="0"/>
                <a:sym typeface="Montserrat-Regular"/>
              </a:rPr>
              <a:t>:</a:t>
            </a:r>
            <a:endParaRPr kumimoji="0" lang="en-GB" sz="4000" b="1" i="0" u="none" strike="noStrike" kern="0" cap="none" spc="-9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Regular"/>
            </a:endParaRPr>
          </a:p>
        </p:txBody>
      </p:sp>
      <p:graphicFrame>
        <p:nvGraphicFramePr>
          <p:cNvPr id="18" name="Table 17">
            <a:extLst>
              <a:ext uri="{FF2B5EF4-FFF2-40B4-BE49-F238E27FC236}">
                <a16:creationId xmlns:a16="http://schemas.microsoft.com/office/drawing/2014/main" id="{7C5FC48F-BE3A-368B-4DB3-3D11C5FD85EB}"/>
              </a:ext>
            </a:extLst>
          </p:cNvPr>
          <p:cNvGraphicFramePr>
            <a:graphicFrameLocks noGrp="1"/>
          </p:cNvGraphicFramePr>
          <p:nvPr>
            <p:extLst>
              <p:ext uri="{D42A27DB-BD31-4B8C-83A1-F6EECF244321}">
                <p14:modId xmlns:p14="http://schemas.microsoft.com/office/powerpoint/2010/main" val="4114047377"/>
              </p:ext>
            </p:extLst>
          </p:nvPr>
        </p:nvGraphicFramePr>
        <p:xfrm>
          <a:off x="1617636" y="8764742"/>
          <a:ext cx="14136714" cy="2040255"/>
        </p:xfrm>
        <a:graphic>
          <a:graphicData uri="http://schemas.openxmlformats.org/drawingml/2006/table">
            <a:tbl>
              <a:tblPr>
                <a:tableStyleId>{5940675A-B579-460E-94D1-54222C63F5DA}</a:tableStyleId>
              </a:tblPr>
              <a:tblGrid>
                <a:gridCol w="10064511">
                  <a:extLst>
                    <a:ext uri="{9D8B030D-6E8A-4147-A177-3AD203B41FA5}">
                      <a16:colId xmlns:a16="http://schemas.microsoft.com/office/drawing/2014/main" val="1818081305"/>
                    </a:ext>
                  </a:extLst>
                </a:gridCol>
                <a:gridCol w="4072203">
                  <a:extLst>
                    <a:ext uri="{9D8B030D-6E8A-4147-A177-3AD203B41FA5}">
                      <a16:colId xmlns:a16="http://schemas.microsoft.com/office/drawing/2014/main" val="359785550"/>
                    </a:ext>
                  </a:extLst>
                </a:gridCol>
              </a:tblGrid>
              <a:tr h="446171">
                <a:tc>
                  <a:txBody>
                    <a:bodyPr/>
                    <a:lstStyle/>
                    <a:p>
                      <a: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pPr>
                      <a:r>
                        <a:rPr kumimoji="0" lang="lt-LT"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Regular"/>
                        </a:rPr>
                        <a:t>Psychologist</a:t>
                      </a:r>
                    </a:p>
                  </a:txBody>
                  <a:tcPr marL="9525" marR="9525" marT="9525" marB="0" anchor="b"/>
                </a:tc>
                <a:tc>
                  <a:txBody>
                    <a:bodyPr/>
                    <a:lstStyle/>
                    <a:p>
                      <a:pPr marL="0" marR="0" indent="0" algn="ctr" defTabSz="825500" rtl="0" eaLnBrk="1" fontAlgn="auto" latinLnBrk="0" hangingPunct="1">
                        <a:lnSpc>
                          <a:spcPct val="100000"/>
                        </a:lnSpc>
                        <a:spcBef>
                          <a:spcPts val="0"/>
                        </a:spcBef>
                        <a:spcAft>
                          <a:spcPts val="0"/>
                        </a:spcAft>
                        <a:buClrTx/>
                        <a:buSzTx/>
                        <a:buFont typeface="Arial" panose="020B0604020202020204" pitchFamily="34" charset="0"/>
                        <a:buNone/>
                        <a:tabLst/>
                      </a:pPr>
                      <a:r>
                        <a:rPr kumimoji="0" lang="lt-LT"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Bold"/>
                        </a:rPr>
                        <a:t>2</a:t>
                      </a:r>
                      <a:r>
                        <a:rPr kumimoji="0" lang="ru-RU"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Bold"/>
                        </a:rPr>
                        <a:t>95</a:t>
                      </a:r>
                      <a:endParaRPr kumimoji="0" lang="en-GB"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Bold"/>
                      </a:endParaRPr>
                    </a:p>
                  </a:txBody>
                  <a:tcPr marL="9525" marR="9525" marT="9525" marB="0" anchor="b"/>
                </a:tc>
                <a:extLst>
                  <a:ext uri="{0D108BD9-81ED-4DB2-BD59-A6C34878D82A}">
                    <a16:rowId xmlns:a16="http://schemas.microsoft.com/office/drawing/2014/main" val="2825564477"/>
                  </a:ext>
                </a:extLst>
              </a:tr>
              <a:tr h="446171">
                <a:tc>
                  <a:txBody>
                    <a:bodyPr/>
                    <a:lstStyle/>
                    <a:p>
                      <a:pPr marL="0" marR="0" lvl="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lt-LT"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Regular"/>
                        </a:rPr>
                        <a:t>Nutritionist</a:t>
                      </a:r>
                      <a:endParaRPr kumimoji="0" lang="en-GB"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Regular"/>
                      </a:endParaRPr>
                    </a:p>
                  </a:txBody>
                  <a:tcPr marL="9525" marR="9525" marT="9525" marB="0" anchor="b"/>
                </a:tc>
                <a:tc>
                  <a:txBody>
                    <a:bodyPr/>
                    <a:lstStyle/>
                    <a:p>
                      <a:pPr marL="0" marR="0" indent="0" algn="ctr" defTabSz="8255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Bold"/>
                        </a:rPr>
                        <a:t>2</a:t>
                      </a:r>
                      <a:r>
                        <a:rPr kumimoji="0" lang="ru-RU"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Bold"/>
                        </a:rPr>
                        <a:t>70</a:t>
                      </a:r>
                      <a:endParaRPr kumimoji="0" lang="en-GB"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Bold"/>
                      </a:endParaRPr>
                    </a:p>
                  </a:txBody>
                  <a:tcPr marL="9525" marR="9525" marT="9525" marB="0" anchor="b"/>
                </a:tc>
                <a:extLst>
                  <a:ext uri="{0D108BD9-81ED-4DB2-BD59-A6C34878D82A}">
                    <a16:rowId xmlns:a16="http://schemas.microsoft.com/office/drawing/2014/main" val="1901122600"/>
                  </a:ext>
                </a:extLst>
              </a:tr>
              <a:tr h="446171">
                <a:tc>
                  <a:txBody>
                    <a:bodyPr/>
                    <a:lstStyle/>
                    <a:p>
                      <a:pPr marL="0" marR="0" lvl="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lt-LT" sz="4400" b="0" i="0" u="none" strike="noStrike" kern="0" cap="none" spc="0" normalizeH="0" baseline="0" dirty="0" err="1">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Regular"/>
                        </a:rPr>
                        <a:t>Legal</a:t>
                      </a:r>
                      <a:endParaRPr kumimoji="0" lang="en-GB"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Regular"/>
                      </a:endParaRPr>
                    </a:p>
                  </a:txBody>
                  <a:tcPr marL="9525" marR="9525" marT="9525" marB="0" anchor="b"/>
                </a:tc>
                <a:tc>
                  <a:txBody>
                    <a:bodyPr/>
                    <a:lstStyle/>
                    <a:p>
                      <a:pPr marL="0" marR="0" lvl="0" indent="0" algn="ctr" defTabSz="8255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Bold"/>
                        </a:rPr>
                        <a:t>169</a:t>
                      </a:r>
                      <a:endParaRPr kumimoji="0" lang="en-GB" sz="4400" b="0" i="0" u="none" strike="noStrike" kern="0" cap="none" spc="0" normalizeH="0" baseline="0" dirty="0">
                        <a:ln>
                          <a:noFill/>
                        </a:ln>
                        <a:solidFill>
                          <a:srgbClr val="53585F"/>
                        </a:solidFill>
                        <a:effectLst/>
                        <a:uFillTx/>
                        <a:latin typeface="Open Sans" panose="020B0606030504020204" pitchFamily="34" charset="0"/>
                        <a:ea typeface="Open Sans" panose="020B0606030504020204" pitchFamily="34" charset="0"/>
                        <a:cs typeface="Open Sans" panose="020B0606030504020204" pitchFamily="34" charset="0"/>
                        <a:sym typeface="Montserrat-Bold"/>
                      </a:endParaRPr>
                    </a:p>
                  </a:txBody>
                  <a:tcPr marL="9525" marR="9525" marT="9525" marB="0" anchor="b"/>
                </a:tc>
                <a:extLst>
                  <a:ext uri="{0D108BD9-81ED-4DB2-BD59-A6C34878D82A}">
                    <a16:rowId xmlns:a16="http://schemas.microsoft.com/office/drawing/2014/main" val="666184424"/>
                  </a:ext>
                </a:extLst>
              </a:tr>
            </a:tbl>
          </a:graphicData>
        </a:graphic>
      </p:graphicFrame>
      <p:sp>
        <p:nvSpPr>
          <p:cNvPr id="19" name="Stačiakampis 7">
            <a:extLst>
              <a:ext uri="{FF2B5EF4-FFF2-40B4-BE49-F238E27FC236}">
                <a16:creationId xmlns:a16="http://schemas.microsoft.com/office/drawing/2014/main" id="{EC0F7909-1B2D-583A-5404-48E39E34744C}"/>
              </a:ext>
            </a:extLst>
          </p:cNvPr>
          <p:cNvSpPr/>
          <p:nvPr/>
        </p:nvSpPr>
        <p:spPr>
          <a:xfrm>
            <a:off x="1547561" y="11425350"/>
            <a:ext cx="7304113" cy="595035"/>
          </a:xfrm>
          <a:prstGeom prst="rect">
            <a:avLst/>
          </a:prstGeom>
          <a:solidFill>
            <a:srgbClr val="DCDE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0000"/>
                </a:solidFill>
                <a:effectLst/>
                <a:uLnTx/>
                <a:uFillTx/>
                <a:latin typeface="Montserrat-Regular"/>
                <a:sym typeface="Montserrat-Regular"/>
                <a:hlinkClick r:id="rId6"/>
              </a:rPr>
              <a:t>https://pola.lt/konsultacijos/</a:t>
            </a:r>
            <a:endParaRPr kumimoji="0" lang="en-US" sz="3000" b="1" i="0" u="none" strike="noStrike" kern="0" cap="none" spc="-90" normalizeH="0" baseline="0" noProof="0" dirty="0">
              <a:ln>
                <a:noFill/>
              </a:ln>
              <a:solidFill>
                <a:srgbClr val="846DB0"/>
              </a:solidFill>
              <a:effectLst/>
              <a:uLnTx/>
              <a:uFillTx/>
              <a:latin typeface="Karla"/>
              <a:ea typeface="+mj-ea"/>
              <a:cs typeface="+mj-cs"/>
              <a:sym typeface="Karla"/>
            </a:endParaRPr>
          </a:p>
        </p:txBody>
      </p:sp>
      <p:sp>
        <p:nvSpPr>
          <p:cNvPr id="16" name="Shape 1896">
            <a:extLst>
              <a:ext uri="{FF2B5EF4-FFF2-40B4-BE49-F238E27FC236}">
                <a16:creationId xmlns:a16="http://schemas.microsoft.com/office/drawing/2014/main" id="{BEC4852C-3E65-93BF-BE21-A2EB5265DF18}"/>
              </a:ext>
            </a:extLst>
          </p:cNvPr>
          <p:cNvSpPr>
            <a:spLocks noGrp="1"/>
          </p:cNvSpPr>
          <p:nvPr>
            <p:ph type="title"/>
          </p:nvPr>
        </p:nvSpPr>
        <p:spPr>
          <a:xfrm>
            <a:off x="1220932" y="306073"/>
            <a:ext cx="20487071" cy="1389542"/>
          </a:xfrm>
          <a:prstGeom prst="rect">
            <a:avLst/>
          </a:prstGeom>
        </p:spPr>
        <p:txBody>
          <a:bodyPr/>
          <a:lstStyle/>
          <a:p>
            <a:r>
              <a:rPr lang="lt-LT" sz="6000" spc="-90" dirty="0"/>
              <a:t>COUNCELLING</a:t>
            </a:r>
            <a:endParaRPr lang="en-GB" sz="6000" spc="-90" dirty="0"/>
          </a:p>
        </p:txBody>
      </p:sp>
    </p:spTree>
    <p:extLst>
      <p:ext uri="{BB962C8B-B14F-4D97-AF65-F5344CB8AC3E}">
        <p14:creationId xmlns:p14="http://schemas.microsoft.com/office/powerpoint/2010/main" val="388847960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BA7822C-BFC0-4FD1-BDF9-89FCD1264A11}"/>
              </a:ext>
            </a:extLst>
          </p:cNvPr>
          <p:cNvGrpSpPr/>
          <p:nvPr/>
        </p:nvGrpSpPr>
        <p:grpSpPr>
          <a:xfrm>
            <a:off x="426720" y="3248750"/>
            <a:ext cx="23632160" cy="3897570"/>
            <a:chOff x="704423" y="3375788"/>
            <a:chExt cx="6615559" cy="1948785"/>
          </a:xfrm>
          <a:solidFill>
            <a:schemeClr val="bg1">
              <a:lumMod val="95000"/>
            </a:schemeClr>
          </a:solidFill>
        </p:grpSpPr>
        <p:sp>
          <p:nvSpPr>
            <p:cNvPr id="7" name="Content Placeholder 7">
              <a:extLst>
                <a:ext uri="{FF2B5EF4-FFF2-40B4-BE49-F238E27FC236}">
                  <a16:creationId xmlns:a16="http://schemas.microsoft.com/office/drawing/2014/main" id="{40D9C3FF-15C3-47CA-9DC1-1EF26F61C2F7}"/>
                </a:ext>
              </a:extLst>
            </p:cNvPr>
            <p:cNvSpPr txBox="1">
              <a:spLocks/>
            </p:cNvSpPr>
            <p:nvPr/>
          </p:nvSpPr>
          <p:spPr>
            <a:xfrm>
              <a:off x="704423" y="3388074"/>
              <a:ext cx="2199210" cy="1936499"/>
            </a:xfrm>
            <a:prstGeom prst="rect">
              <a:avLst/>
            </a:prstGeom>
            <a:solidFill>
              <a:srgbClr val="E0D9F4"/>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4800" b="1" i="0" u="none" strike="noStrike" kern="1200" cap="none" spc="-90" normalizeH="0" baseline="0" noProof="0" dirty="0">
                  <a:ln>
                    <a:noFill/>
                  </a:ln>
                  <a:solidFill>
                    <a:srgbClr val="846DB0"/>
                  </a:solidFill>
                  <a:effectLst/>
                  <a:uLnTx/>
                  <a:uFillTx/>
                  <a:latin typeface="Karla"/>
                  <a:ea typeface="+mj-ea"/>
                  <a:cs typeface="+mj-cs"/>
                  <a:sym typeface="Lora"/>
                </a:rPr>
                <a:t>EU CAYAS NET</a:t>
              </a:r>
              <a:endParaRPr kumimoji="0" lang="en-GB" sz="4800" b="1" i="0" u="none" strike="noStrike" kern="1200" cap="none" spc="-90" normalizeH="0" baseline="0" noProof="0" dirty="0">
                <a:ln>
                  <a:noFill/>
                </a:ln>
                <a:solidFill>
                  <a:srgbClr val="846DB0"/>
                </a:solidFill>
                <a:effectLst/>
                <a:uLnTx/>
                <a:uFillTx/>
                <a:latin typeface="Karla"/>
                <a:ea typeface="+mj-ea"/>
                <a:cs typeface="+mj-cs"/>
                <a:sym typeface="Lora"/>
              </a:endParaRPr>
            </a:p>
            <a:p>
              <a:pPr marL="0" marR="0" lvl="0" indent="0" algn="ctr" defTabSz="8255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EU4H-2021-PJ-04</a:t>
              </a:r>
            </a:p>
            <a:p>
              <a:pPr marL="0" marR="0" lvl="0" indent="0" algn="ctr" defTabSz="8255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a:p>
              <a:pPr marL="0" marR="0" lvl="0" indent="0" algn="ctr" defTabSz="8255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lt-LT" b="0" i="0" u="none" strike="noStrike" kern="0" cap="none" spc="0" normalizeH="0" baseline="0" noProof="0" dirty="0" err="1">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European</a:t>
              </a:r>
              <a:r>
                <a:rPr kumimoji="0" lang="lt-LT"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 Network </a:t>
              </a:r>
              <a:endParaRPr kumimoji="0" lang="en-US"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a:p>
              <a:pPr marL="0" marR="0" lvl="0" indent="0" algn="ctr" defTabSz="8255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lt-LT" b="0" i="0" u="none" strike="noStrike" kern="0" cap="none" spc="0" normalizeH="0" baseline="0" noProof="0" dirty="0" err="1">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of</a:t>
              </a:r>
              <a:r>
                <a:rPr kumimoji="0" lang="lt-LT"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 </a:t>
              </a:r>
              <a:r>
                <a:rPr kumimoji="0" lang="lt-LT" b="0" i="0" u="none" strike="noStrike" kern="0" cap="none" spc="0" normalizeH="0" baseline="0" noProof="0" dirty="0" err="1">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Youth</a:t>
              </a:r>
              <a:r>
                <a:rPr kumimoji="0" lang="lt-LT"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 </a:t>
              </a:r>
              <a:r>
                <a:rPr kumimoji="0" lang="lt-LT" b="0" i="0" u="none" strike="noStrike" kern="0" cap="none" spc="0" normalizeH="0" baseline="0" noProof="0" dirty="0" err="1">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Cancer</a:t>
              </a:r>
              <a:r>
                <a:rPr kumimoji="0" lang="lt-LT"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 </a:t>
              </a:r>
              <a:r>
                <a:rPr kumimoji="0" lang="lt-LT" b="0" i="0" u="none" strike="noStrike" kern="0" cap="none" spc="0" normalizeH="0" baseline="0" noProof="0" dirty="0" err="1">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rPr>
                <a:t>Survivors</a:t>
              </a:r>
              <a:endParaRPr kumimoji="0" lang="lt-LT"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a:p>
              <a:pPr marL="0" indent="0" algn="ctr" defTabSz="825500">
                <a:lnSpc>
                  <a:spcPct val="150000"/>
                </a:lnSpc>
                <a:spcBef>
                  <a:spcPts val="0"/>
                </a:spcBef>
                <a:buNone/>
                <a:defRPr/>
              </a:pPr>
              <a:r>
                <a:rPr lang="en-US"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36 Partners</a:t>
              </a:r>
              <a:endParaRPr kumimoji="0" lang="en-US"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a:p>
              <a:pPr marL="0" marR="0" lvl="0" indent="0" algn="ctr" defTabSz="8255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Sept. 2022 – August 2024</a:t>
              </a:r>
            </a:p>
          </p:txBody>
        </p:sp>
        <p:sp>
          <p:nvSpPr>
            <p:cNvPr id="8" name="Content Placeholder 8">
              <a:extLst>
                <a:ext uri="{FF2B5EF4-FFF2-40B4-BE49-F238E27FC236}">
                  <a16:creationId xmlns:a16="http://schemas.microsoft.com/office/drawing/2014/main" id="{3A2DE66C-F5EA-4D87-B495-ED6E3CD19022}"/>
                </a:ext>
              </a:extLst>
            </p:cNvPr>
            <p:cNvSpPr txBox="1">
              <a:spLocks/>
            </p:cNvSpPr>
            <p:nvPr/>
          </p:nvSpPr>
          <p:spPr>
            <a:xfrm>
              <a:off x="2969259" y="3375788"/>
              <a:ext cx="2072737" cy="1936499"/>
            </a:xfrm>
            <a:prstGeom prst="rect">
              <a:avLst/>
            </a:prstGeom>
            <a:solidFill>
              <a:srgbClr val="E0D9F4"/>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4800" b="1" i="0" u="none" strike="noStrike" kern="1200" cap="none" spc="-90" normalizeH="0" baseline="0" noProof="0" dirty="0">
                  <a:ln>
                    <a:noFill/>
                  </a:ln>
                  <a:solidFill>
                    <a:srgbClr val="846DB0"/>
                  </a:solidFill>
                  <a:effectLst/>
                  <a:uLnTx/>
                  <a:uFillTx/>
                  <a:latin typeface="Karla"/>
                  <a:ea typeface="+mj-ea"/>
                  <a:cs typeface="+mj-cs"/>
                  <a:sym typeface="Montserrat-Regular"/>
                </a:rPr>
                <a:t>O</a:t>
              </a:r>
              <a:r>
                <a:rPr kumimoji="0" lang="en-US" sz="4800" b="1" i="0" u="none" strike="noStrike" kern="1200" cap="none" spc="-90" normalizeH="0" baseline="0" noProof="0" dirty="0">
                  <a:ln>
                    <a:noFill/>
                  </a:ln>
                  <a:solidFill>
                    <a:srgbClr val="846DB0"/>
                  </a:solidFill>
                  <a:effectLst/>
                  <a:uLnTx/>
                  <a:uFillTx/>
                  <a:latin typeface="Karla"/>
                  <a:ea typeface="+mj-ea"/>
                  <a:cs typeface="+mj-cs"/>
                  <a:sym typeface="Montserrat-Regular"/>
                </a:rPr>
                <a:t>NCOSCREEN</a:t>
              </a:r>
              <a:endParaRPr kumimoji="0" lang="en-AU" sz="4800" b="1" i="0" u="none" strike="noStrike" kern="1200" cap="none" spc="-90" normalizeH="0" baseline="0" noProof="0" dirty="0">
                <a:ln>
                  <a:noFill/>
                </a:ln>
                <a:solidFill>
                  <a:srgbClr val="846DB0"/>
                </a:solidFill>
                <a:effectLst/>
                <a:uLnTx/>
                <a:uFillTx/>
                <a:latin typeface="Karla"/>
                <a:ea typeface="+mj-ea"/>
                <a:cs typeface="+mj-cs"/>
                <a:sym typeface="Montserrat-Regular"/>
              </a:endParaRPr>
            </a:p>
            <a:p>
              <a:pPr marL="0" indent="0" algn="ctr" defTabSz="825500">
                <a:lnSpc>
                  <a:spcPct val="100000"/>
                </a:lnSpc>
                <a:spcBef>
                  <a:spcPts val="0"/>
                </a:spcBef>
                <a:buNone/>
                <a:defRPr/>
              </a:pPr>
              <a:r>
                <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HORIZON-MISS-2021-CANCER-02-01</a:t>
              </a:r>
            </a:p>
            <a:p>
              <a:pPr marL="0" indent="0" algn="ctr" defTabSz="825500">
                <a:lnSpc>
                  <a:spcPct val="100000"/>
                </a:lnSpc>
                <a:spcBef>
                  <a:spcPts val="0"/>
                </a:spcBef>
                <a:buNone/>
                <a:defRPr/>
              </a:pPr>
              <a:endPar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endParaRPr>
            </a:p>
            <a:p>
              <a:pPr marL="0" indent="0" algn="ctr" defTabSz="825500">
                <a:lnSpc>
                  <a:spcPct val="100000"/>
                </a:lnSpc>
                <a:spcBef>
                  <a:spcPts val="0"/>
                </a:spcBef>
                <a:buNone/>
                <a:defRPr/>
              </a:pPr>
              <a:r>
                <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European “Shield” Against</a:t>
              </a:r>
            </a:p>
            <a:p>
              <a:pPr marL="0" indent="0" algn="ctr" defTabSz="825500">
                <a:lnSpc>
                  <a:spcPct val="100000"/>
                </a:lnSpc>
                <a:spcBef>
                  <a:spcPts val="0"/>
                </a:spcBef>
                <a:buNone/>
                <a:defRPr/>
              </a:pPr>
              <a:r>
                <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 Colorectal Cancer</a:t>
              </a:r>
            </a:p>
            <a:p>
              <a:pPr marL="0" indent="0" algn="ctr" defTabSz="825500">
                <a:lnSpc>
                  <a:spcPct val="150000"/>
                </a:lnSpc>
                <a:spcBef>
                  <a:spcPts val="0"/>
                </a:spcBef>
                <a:buNone/>
                <a:defRPr/>
              </a:pPr>
              <a:r>
                <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38 Partners</a:t>
              </a:r>
            </a:p>
            <a:p>
              <a:pPr marL="0" marR="0" lvl="0" indent="0" algn="ctr" defTabSz="825500" rtl="0" eaLnBrk="1" fontAlgn="auto" latinLnBrk="0" hangingPunct="0">
                <a:lnSpc>
                  <a:spcPct val="150000"/>
                </a:lnSpc>
                <a:spcBef>
                  <a:spcPts val="0"/>
                </a:spcBef>
                <a:spcAft>
                  <a:spcPts val="0"/>
                </a:spcAft>
                <a:buClrTx/>
                <a:buSzTx/>
                <a:buFont typeface="Arial" panose="020B0604020202020204" pitchFamily="34" charset="0"/>
                <a:buNone/>
                <a:tabLst/>
                <a:defRPr/>
              </a:pPr>
              <a:r>
                <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Jan. 2023 – Dec. 2026</a:t>
              </a:r>
              <a:endParaRPr lang="en-AU"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endParaRPr>
            </a:p>
          </p:txBody>
        </p:sp>
        <p:sp>
          <p:nvSpPr>
            <p:cNvPr id="9" name="Content Placeholder 9">
              <a:extLst>
                <a:ext uri="{FF2B5EF4-FFF2-40B4-BE49-F238E27FC236}">
                  <a16:creationId xmlns:a16="http://schemas.microsoft.com/office/drawing/2014/main" id="{5D731911-470E-4AAB-A454-4736DC1FEFA8}"/>
                </a:ext>
              </a:extLst>
            </p:cNvPr>
            <p:cNvSpPr txBox="1">
              <a:spLocks/>
            </p:cNvSpPr>
            <p:nvPr/>
          </p:nvSpPr>
          <p:spPr>
            <a:xfrm>
              <a:off x="5107622" y="3375788"/>
              <a:ext cx="2212360" cy="1936499"/>
            </a:xfrm>
            <a:prstGeom prst="rect">
              <a:avLst/>
            </a:prstGeom>
            <a:solidFill>
              <a:srgbClr val="E0D9F4"/>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90" normalizeH="0" baseline="0" noProof="0" dirty="0">
                  <a:ln>
                    <a:noFill/>
                  </a:ln>
                  <a:solidFill>
                    <a:srgbClr val="846DB0"/>
                  </a:solidFill>
                  <a:effectLst/>
                  <a:uLnTx/>
                  <a:uFillTx/>
                  <a:latin typeface="Karla"/>
                  <a:ea typeface="+mj-ea"/>
                  <a:cs typeface="+mj-cs"/>
                  <a:sym typeface="Montserrat-Regular"/>
                </a:rPr>
                <a:t>ONCODIR</a:t>
              </a:r>
            </a:p>
            <a:p>
              <a:pPr marL="0" indent="0" algn="ctr">
                <a:buNone/>
                <a:defRPr/>
              </a:pPr>
              <a:r>
                <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HORIZON-MISS-2022-CANCER-01-01</a:t>
              </a:r>
              <a:endParaRPr lang="en-AU"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Montserrat-Regular"/>
              </a:endParaRPr>
            </a:p>
            <a:p>
              <a:pPr marL="0" indent="0" algn="ctr" defTabSz="825500">
                <a:lnSpc>
                  <a:spcPct val="100000"/>
                </a:lnSpc>
                <a:spcBef>
                  <a:spcPts val="0"/>
                </a:spcBef>
                <a:buNone/>
                <a:defRPr/>
              </a:pPr>
              <a:endParaRPr lang="en-GB" sz="2800"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endParaRPr>
            </a:p>
            <a:p>
              <a:pPr marL="0" indent="0" algn="ctr" defTabSz="825500">
                <a:lnSpc>
                  <a:spcPct val="100000"/>
                </a:lnSpc>
                <a:spcBef>
                  <a:spcPts val="0"/>
                </a:spcBef>
                <a:buNone/>
                <a:defRPr/>
              </a:pPr>
              <a:r>
                <a:rPr lang="en-GB" sz="2800"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Evidence-based Participatory Decision Making For Cancer Prevention through Research</a:t>
              </a:r>
            </a:p>
            <a:p>
              <a:pPr marL="0" indent="0" algn="ctr" defTabSz="825500">
                <a:lnSpc>
                  <a:spcPct val="150000"/>
                </a:lnSpc>
                <a:spcBef>
                  <a:spcPts val="0"/>
                </a:spcBef>
                <a:buNone/>
                <a:defRPr/>
              </a:pPr>
              <a:r>
                <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27 Partners</a:t>
              </a:r>
              <a:endParaRPr lang="en-GB" sz="2800"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endParaRPr>
            </a:p>
            <a:p>
              <a:pPr marL="0" marR="0" lvl="0" indent="0" algn="ctr" defTabSz="825500" rtl="0" eaLnBrk="1" fontAlgn="auto" latinLnBrk="0" hangingPunct="0">
                <a:lnSpc>
                  <a:spcPct val="150000"/>
                </a:lnSpc>
                <a:spcBef>
                  <a:spcPts val="0"/>
                </a:spcBef>
                <a:spcAft>
                  <a:spcPts val="0"/>
                </a:spcAft>
                <a:buClrTx/>
                <a:buSzTx/>
                <a:buFont typeface="Arial" panose="020B0604020202020204" pitchFamily="34" charset="0"/>
                <a:buNone/>
                <a:tabLst/>
                <a:defRPr/>
              </a:pPr>
              <a:r>
                <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June</a:t>
              </a:r>
              <a:r>
                <a:rPr lang="en-GB" sz="2800"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 2023 – Nov. 2026</a:t>
              </a:r>
              <a:endParaRPr kumimoji="0" lang="en-AU" sz="2200" b="0" i="0" u="none" strike="noStrike" kern="0" cap="none" spc="0" normalizeH="0" baseline="0" noProof="0" dirty="0">
                <a:ln>
                  <a:noFill/>
                </a:ln>
                <a:solidFill>
                  <a:srgbClr val="53585F"/>
                </a:solidFill>
                <a:effectLst/>
                <a:uLnTx/>
                <a:uFillTx/>
                <a:latin typeface="Open Sans" panose="020B0606030504020204" pitchFamily="34" charset="0"/>
                <a:ea typeface="Open Sans" panose="020B0606030504020204" pitchFamily="34" charset="0"/>
                <a:cs typeface="Open Sans" panose="020B0606030504020204" pitchFamily="34" charset="0"/>
                <a:sym typeface="Karla"/>
              </a:endParaRPr>
            </a:p>
          </p:txBody>
        </p:sp>
      </p:grpSp>
      <p:sp>
        <p:nvSpPr>
          <p:cNvPr id="11" name="Rectangle 10">
            <a:extLst>
              <a:ext uri="{FF2B5EF4-FFF2-40B4-BE49-F238E27FC236}">
                <a16:creationId xmlns:a16="http://schemas.microsoft.com/office/drawing/2014/main" id="{441240E8-7A31-BB46-9EB3-37B61FBEE9C7}"/>
              </a:ext>
            </a:extLst>
          </p:cNvPr>
          <p:cNvSpPr/>
          <p:nvPr/>
        </p:nvSpPr>
        <p:spPr>
          <a:xfrm>
            <a:off x="0" y="12355033"/>
            <a:ext cx="24384000" cy="1389542"/>
          </a:xfrm>
          <a:prstGeom prst="rect">
            <a:avLst/>
          </a:prstGeom>
          <a:solidFill>
            <a:srgbClr val="846DB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3000" b="1" i="0" u="none" strike="noStrike" kern="0" cap="none" spc="-90" normalizeH="0" baseline="0" noProof="0">
              <a:ln>
                <a:noFill/>
              </a:ln>
              <a:solidFill>
                <a:srgbClr val="1C1D21"/>
              </a:solidFill>
              <a:effectLst/>
              <a:uLnTx/>
              <a:uFillTx/>
              <a:latin typeface="Karla"/>
              <a:ea typeface="+mj-ea"/>
              <a:cs typeface="+mj-cs"/>
              <a:sym typeface="Karla"/>
            </a:endParaRPr>
          </a:p>
        </p:txBody>
      </p:sp>
      <p:pic>
        <p:nvPicPr>
          <p:cNvPr id="12" name="Picture 11">
            <a:extLst>
              <a:ext uri="{FF2B5EF4-FFF2-40B4-BE49-F238E27FC236}">
                <a16:creationId xmlns:a16="http://schemas.microsoft.com/office/drawing/2014/main" id="{0D759F3C-C8ED-E843-B17C-BB6CE1DD48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235" y="12623738"/>
            <a:ext cx="2287814" cy="819723"/>
          </a:xfrm>
          <a:prstGeom prst="rect">
            <a:avLst/>
          </a:prstGeom>
        </p:spPr>
      </p:pic>
      <p:pic>
        <p:nvPicPr>
          <p:cNvPr id="13" name="Picture 12">
            <a:extLst>
              <a:ext uri="{FF2B5EF4-FFF2-40B4-BE49-F238E27FC236}">
                <a16:creationId xmlns:a16="http://schemas.microsoft.com/office/drawing/2014/main" id="{01C83564-F87A-A246-967F-A2EBE37BB3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14060" y="12678467"/>
            <a:ext cx="4205115" cy="742587"/>
          </a:xfrm>
          <a:prstGeom prst="rect">
            <a:avLst/>
          </a:prstGeom>
        </p:spPr>
      </p:pic>
      <p:sp>
        <p:nvSpPr>
          <p:cNvPr id="14" name="Freeform 68">
            <a:extLst>
              <a:ext uri="{FF2B5EF4-FFF2-40B4-BE49-F238E27FC236}">
                <a16:creationId xmlns:a16="http://schemas.microsoft.com/office/drawing/2014/main" id="{19991D5E-9243-4746-87AF-6D318D3052CF}"/>
              </a:ext>
            </a:extLst>
          </p:cNvPr>
          <p:cNvSpPr>
            <a:spLocks/>
          </p:cNvSpPr>
          <p:nvPr/>
        </p:nvSpPr>
        <p:spPr bwMode="auto">
          <a:xfrm>
            <a:off x="3773805" y="9059545"/>
            <a:ext cx="50165" cy="50165"/>
          </a:xfrm>
          <a:custGeom>
            <a:avLst/>
            <a:gdLst>
              <a:gd name="T0" fmla="+- 0 5987 5943"/>
              <a:gd name="T1" fmla="*/ T0 w 79"/>
              <a:gd name="T2" fmla="+- 0 329 250"/>
              <a:gd name="T3" fmla="*/ 329 h 79"/>
              <a:gd name="T4" fmla="+- 0 5977 5943"/>
              <a:gd name="T5" fmla="*/ T4 w 79"/>
              <a:gd name="T6" fmla="+- 0 329 250"/>
              <a:gd name="T7" fmla="*/ 329 h 79"/>
              <a:gd name="T8" fmla="+- 0 5972 5943"/>
              <a:gd name="T9" fmla="*/ T8 w 79"/>
              <a:gd name="T10" fmla="+- 0 328 250"/>
              <a:gd name="T11" fmla="*/ 328 h 79"/>
              <a:gd name="T12" fmla="+- 0 5943 5943"/>
              <a:gd name="T13" fmla="*/ T12 w 79"/>
              <a:gd name="T14" fmla="+- 0 294 250"/>
              <a:gd name="T15" fmla="*/ 294 h 79"/>
              <a:gd name="T16" fmla="+- 0 5943 5943"/>
              <a:gd name="T17" fmla="*/ T16 w 79"/>
              <a:gd name="T18" fmla="+- 0 284 250"/>
              <a:gd name="T19" fmla="*/ 284 h 79"/>
              <a:gd name="T20" fmla="+- 0 5977 5943"/>
              <a:gd name="T21" fmla="*/ T20 w 79"/>
              <a:gd name="T22" fmla="+- 0 250 250"/>
              <a:gd name="T23" fmla="*/ 250 h 79"/>
              <a:gd name="T24" fmla="+- 0 5987 5943"/>
              <a:gd name="T25" fmla="*/ T24 w 79"/>
              <a:gd name="T26" fmla="+- 0 250 250"/>
              <a:gd name="T27" fmla="*/ 250 h 79"/>
              <a:gd name="T28" fmla="+- 0 6021 5943"/>
              <a:gd name="T29" fmla="*/ T28 w 79"/>
              <a:gd name="T30" fmla="+- 0 284 250"/>
              <a:gd name="T31" fmla="*/ 284 h 79"/>
              <a:gd name="T32" fmla="+- 0 6021 5943"/>
              <a:gd name="T33" fmla="*/ T32 w 79"/>
              <a:gd name="T34" fmla="+- 0 294 250"/>
              <a:gd name="T35" fmla="*/ 294 h 79"/>
              <a:gd name="T36" fmla="+- 0 5992 5943"/>
              <a:gd name="T37" fmla="*/ T36 w 79"/>
              <a:gd name="T38" fmla="+- 0 328 250"/>
              <a:gd name="T39" fmla="*/ 328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9" h="79">
                <a:moveTo>
                  <a:pt x="44" y="79"/>
                </a:moveTo>
                <a:lnTo>
                  <a:pt x="34" y="79"/>
                </a:lnTo>
                <a:lnTo>
                  <a:pt x="29" y="78"/>
                </a:lnTo>
                <a:lnTo>
                  <a:pt x="0" y="44"/>
                </a:lnTo>
                <a:lnTo>
                  <a:pt x="0" y="34"/>
                </a:lnTo>
                <a:lnTo>
                  <a:pt x="34" y="0"/>
                </a:lnTo>
                <a:lnTo>
                  <a:pt x="44" y="0"/>
                </a:lnTo>
                <a:lnTo>
                  <a:pt x="78" y="34"/>
                </a:lnTo>
                <a:lnTo>
                  <a:pt x="78" y="44"/>
                </a:lnTo>
                <a:lnTo>
                  <a:pt x="4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400" b="0" i="0" u="none" strike="noStrike" kern="0" cap="all" spc="0" normalizeH="0" baseline="0" noProof="0">
              <a:ln>
                <a:noFill/>
              </a:ln>
              <a:solidFill>
                <a:srgbClr val="000000"/>
              </a:solidFill>
              <a:effectLst/>
              <a:uLnTx/>
              <a:uFillTx/>
              <a:latin typeface="Montserrat-Regular"/>
              <a:sym typeface="Montserrat-Regular"/>
            </a:endParaRPr>
          </a:p>
        </p:txBody>
      </p:sp>
      <p:sp>
        <p:nvSpPr>
          <p:cNvPr id="15" name="Freeform 67">
            <a:extLst>
              <a:ext uri="{FF2B5EF4-FFF2-40B4-BE49-F238E27FC236}">
                <a16:creationId xmlns:a16="http://schemas.microsoft.com/office/drawing/2014/main" id="{F707F3F7-03B4-4684-AC8C-9FA74252EAC9}"/>
              </a:ext>
            </a:extLst>
          </p:cNvPr>
          <p:cNvSpPr>
            <a:spLocks/>
          </p:cNvSpPr>
          <p:nvPr/>
        </p:nvSpPr>
        <p:spPr bwMode="auto">
          <a:xfrm>
            <a:off x="3773805" y="9439910"/>
            <a:ext cx="50165" cy="50165"/>
          </a:xfrm>
          <a:custGeom>
            <a:avLst/>
            <a:gdLst>
              <a:gd name="T0" fmla="+- 0 5987 5943"/>
              <a:gd name="T1" fmla="*/ T0 w 79"/>
              <a:gd name="T2" fmla="+- 0 517 438"/>
              <a:gd name="T3" fmla="*/ 517 h 79"/>
              <a:gd name="T4" fmla="+- 0 5977 5943"/>
              <a:gd name="T5" fmla="*/ T4 w 79"/>
              <a:gd name="T6" fmla="+- 0 517 438"/>
              <a:gd name="T7" fmla="*/ 517 h 79"/>
              <a:gd name="T8" fmla="+- 0 5972 5943"/>
              <a:gd name="T9" fmla="*/ T8 w 79"/>
              <a:gd name="T10" fmla="+- 0 516 438"/>
              <a:gd name="T11" fmla="*/ 516 h 79"/>
              <a:gd name="T12" fmla="+- 0 5943 5943"/>
              <a:gd name="T13" fmla="*/ T12 w 79"/>
              <a:gd name="T14" fmla="+- 0 483 438"/>
              <a:gd name="T15" fmla="*/ 483 h 79"/>
              <a:gd name="T16" fmla="+- 0 5943 5943"/>
              <a:gd name="T17" fmla="*/ T16 w 79"/>
              <a:gd name="T18" fmla="+- 0 473 438"/>
              <a:gd name="T19" fmla="*/ 473 h 79"/>
              <a:gd name="T20" fmla="+- 0 5977 5943"/>
              <a:gd name="T21" fmla="*/ T20 w 79"/>
              <a:gd name="T22" fmla="+- 0 438 438"/>
              <a:gd name="T23" fmla="*/ 438 h 79"/>
              <a:gd name="T24" fmla="+- 0 5987 5943"/>
              <a:gd name="T25" fmla="*/ T24 w 79"/>
              <a:gd name="T26" fmla="+- 0 438 438"/>
              <a:gd name="T27" fmla="*/ 438 h 79"/>
              <a:gd name="T28" fmla="+- 0 6021 5943"/>
              <a:gd name="T29" fmla="*/ T28 w 79"/>
              <a:gd name="T30" fmla="+- 0 473 438"/>
              <a:gd name="T31" fmla="*/ 473 h 79"/>
              <a:gd name="T32" fmla="+- 0 6021 5943"/>
              <a:gd name="T33" fmla="*/ T32 w 79"/>
              <a:gd name="T34" fmla="+- 0 483 438"/>
              <a:gd name="T35" fmla="*/ 483 h 79"/>
              <a:gd name="T36" fmla="+- 0 5992 5943"/>
              <a:gd name="T37" fmla="*/ T36 w 79"/>
              <a:gd name="T38" fmla="+- 0 516 438"/>
              <a:gd name="T39" fmla="*/ 516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9" h="79">
                <a:moveTo>
                  <a:pt x="44" y="79"/>
                </a:moveTo>
                <a:lnTo>
                  <a:pt x="34" y="79"/>
                </a:lnTo>
                <a:lnTo>
                  <a:pt x="29" y="78"/>
                </a:lnTo>
                <a:lnTo>
                  <a:pt x="0" y="45"/>
                </a:lnTo>
                <a:lnTo>
                  <a:pt x="0" y="35"/>
                </a:lnTo>
                <a:lnTo>
                  <a:pt x="34" y="0"/>
                </a:lnTo>
                <a:lnTo>
                  <a:pt x="44" y="0"/>
                </a:lnTo>
                <a:lnTo>
                  <a:pt x="78" y="35"/>
                </a:lnTo>
                <a:lnTo>
                  <a:pt x="78" y="45"/>
                </a:lnTo>
                <a:lnTo>
                  <a:pt x="4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400" b="0" i="0" u="none" strike="noStrike" kern="0" cap="all" spc="0" normalizeH="0" baseline="0" noProof="0">
              <a:ln>
                <a:noFill/>
              </a:ln>
              <a:solidFill>
                <a:srgbClr val="000000"/>
              </a:solidFill>
              <a:effectLst/>
              <a:uLnTx/>
              <a:uFillTx/>
              <a:latin typeface="Montserrat-Regular"/>
              <a:sym typeface="Montserrat-Regular"/>
            </a:endParaRPr>
          </a:p>
        </p:txBody>
      </p:sp>
      <p:sp>
        <p:nvSpPr>
          <p:cNvPr id="16" name="Shape 1896">
            <a:extLst>
              <a:ext uri="{FF2B5EF4-FFF2-40B4-BE49-F238E27FC236}">
                <a16:creationId xmlns:a16="http://schemas.microsoft.com/office/drawing/2014/main" id="{BEC4852C-3E65-93BF-BE21-A2EB5265DF18}"/>
              </a:ext>
            </a:extLst>
          </p:cNvPr>
          <p:cNvSpPr>
            <a:spLocks noGrp="1"/>
          </p:cNvSpPr>
          <p:nvPr>
            <p:ph type="title"/>
          </p:nvPr>
        </p:nvSpPr>
        <p:spPr>
          <a:xfrm>
            <a:off x="426720" y="853259"/>
            <a:ext cx="23192455" cy="2126786"/>
          </a:xfrm>
          <a:prstGeom prst="rect">
            <a:avLst/>
          </a:prstGeom>
        </p:spPr>
        <p:txBody>
          <a:bodyPr/>
          <a:lstStyle/>
          <a:p>
            <a:r>
              <a:rPr lang="lt-LT" sz="6000" spc="-90" dirty="0"/>
              <a:t>POLA </a:t>
            </a:r>
            <a:r>
              <a:rPr lang="en-US" sz="6000" spc="-90" dirty="0"/>
              <a:t>contribute</a:t>
            </a:r>
            <a:r>
              <a:rPr lang="lt-LT" sz="6000" spc="-90" dirty="0"/>
              <a:t>s</a:t>
            </a:r>
            <a:r>
              <a:rPr lang="en-US" sz="6000" spc="-90" dirty="0"/>
              <a:t> to bringing together the capacity</a:t>
            </a:r>
            <a:r>
              <a:rPr lang="lt-LT" sz="6000" spc="-90" dirty="0"/>
              <a:t> </a:t>
            </a:r>
            <a:r>
              <a:rPr lang="lt-LT" sz="6000" spc="-90" dirty="0" err="1"/>
              <a:t>of</a:t>
            </a:r>
            <a:r>
              <a:rPr lang="en-US" sz="6000" spc="-90" dirty="0"/>
              <a:t> professionals and patient organizations</a:t>
            </a:r>
            <a:r>
              <a:rPr lang="lt-LT" sz="6000" spc="-90" dirty="0"/>
              <a:t> at </a:t>
            </a:r>
            <a:r>
              <a:rPr lang="lt-LT" sz="6000" spc="-90" dirty="0" err="1"/>
              <a:t>the</a:t>
            </a:r>
            <a:r>
              <a:rPr lang="en-US" sz="6000" spc="-90" dirty="0"/>
              <a:t> EU level</a:t>
            </a:r>
            <a:endParaRPr lang="en-GB" sz="6000" spc="-90" dirty="0"/>
          </a:p>
        </p:txBody>
      </p:sp>
      <p:sp>
        <p:nvSpPr>
          <p:cNvPr id="2" name="Content Placeholder 7">
            <a:extLst>
              <a:ext uri="{FF2B5EF4-FFF2-40B4-BE49-F238E27FC236}">
                <a16:creationId xmlns:a16="http://schemas.microsoft.com/office/drawing/2014/main" id="{E1C41DD1-7035-6048-0723-569E1C1B3949}"/>
              </a:ext>
            </a:extLst>
          </p:cNvPr>
          <p:cNvSpPr txBox="1">
            <a:spLocks/>
          </p:cNvSpPr>
          <p:nvPr/>
        </p:nvSpPr>
        <p:spPr>
          <a:xfrm>
            <a:off x="4531758" y="7390453"/>
            <a:ext cx="8708627" cy="3872998"/>
          </a:xfrm>
          <a:prstGeom prst="rect">
            <a:avLst/>
          </a:prstGeom>
          <a:solidFill>
            <a:srgbClr val="E0D9F4"/>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90" normalizeH="0" baseline="0" noProof="0" dirty="0">
                <a:ln>
                  <a:noFill/>
                </a:ln>
                <a:solidFill>
                  <a:srgbClr val="846DB0"/>
                </a:solidFill>
                <a:effectLst/>
                <a:uLnTx/>
                <a:uFillTx/>
                <a:latin typeface="Karla"/>
                <a:ea typeface="+mj-ea"/>
                <a:cs typeface="+mj-cs"/>
                <a:sym typeface="Lora"/>
              </a:rPr>
              <a:t>MELIORA</a:t>
            </a:r>
          </a:p>
          <a:p>
            <a:pPr marL="0" indent="0" algn="ctr" defTabSz="825500">
              <a:lnSpc>
                <a:spcPct val="100000"/>
              </a:lnSpc>
              <a:spcBef>
                <a:spcPts val="0"/>
              </a:spcBef>
              <a:buNone/>
              <a:defRPr/>
            </a:pPr>
            <a:r>
              <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HORIZON-MISS-2023-CANCER-01-02</a:t>
            </a:r>
          </a:p>
          <a:p>
            <a:pPr marL="0" indent="0" algn="ctr" defTabSz="825500">
              <a:lnSpc>
                <a:spcPct val="100000"/>
              </a:lnSpc>
              <a:spcBef>
                <a:spcPts val="0"/>
              </a:spcBef>
              <a:buNone/>
              <a:defRPr/>
            </a:pPr>
            <a:endParaRPr lang="en-US"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endParaRPr>
          </a:p>
          <a:p>
            <a:pPr marL="0" indent="0" algn="ctr" defTabSz="825500">
              <a:lnSpc>
                <a:spcPct val="100000"/>
              </a:lnSpc>
              <a:spcBef>
                <a:spcPts val="0"/>
              </a:spcBef>
              <a:buNone/>
              <a:defRPr/>
            </a:pPr>
            <a:r>
              <a:rPr lang="en-US"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Multimodal Engagement and Sustainable Lifestyle Interventions </a:t>
            </a:r>
            <a:r>
              <a:rPr lang="en-US" kern="0" dirty="0" err="1">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Optimising</a:t>
            </a:r>
            <a:r>
              <a:rPr lang="en-US"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 Breast Cancer Risk Reduction</a:t>
            </a:r>
            <a:endParaRPr lang="lt-LT"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endParaRPr>
          </a:p>
          <a:p>
            <a:pPr marL="0" indent="0" algn="ctr" defTabSz="825500">
              <a:lnSpc>
                <a:spcPct val="150000"/>
              </a:lnSpc>
              <a:spcBef>
                <a:spcPts val="0"/>
              </a:spcBef>
              <a:buNone/>
              <a:defRPr/>
            </a:pPr>
            <a:r>
              <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16 Partners</a:t>
            </a:r>
          </a:p>
          <a:p>
            <a:pPr marL="0" indent="0" algn="ctr" defTabSz="825500">
              <a:lnSpc>
                <a:spcPct val="150000"/>
              </a:lnSpc>
              <a:spcBef>
                <a:spcPts val="0"/>
              </a:spcBef>
              <a:buNone/>
              <a:defRPr/>
            </a:pPr>
            <a:r>
              <a:rPr lang="en-US"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Jan. 2024 – Dec 2026</a:t>
            </a:r>
            <a:endParaRPr kumimoji="0" lang="en-GB" sz="4800" b="1" i="0" u="none" strike="noStrike" kern="1200" cap="none" spc="-90" normalizeH="0" baseline="0" noProof="0" dirty="0">
              <a:ln>
                <a:noFill/>
              </a:ln>
              <a:solidFill>
                <a:srgbClr val="846DB0"/>
              </a:solidFill>
              <a:effectLst/>
              <a:uLnTx/>
              <a:uFillTx/>
              <a:latin typeface="Karla"/>
              <a:ea typeface="+mj-ea"/>
              <a:cs typeface="+mj-cs"/>
              <a:sym typeface="Lora"/>
            </a:endParaRPr>
          </a:p>
        </p:txBody>
      </p:sp>
      <p:sp>
        <p:nvSpPr>
          <p:cNvPr id="4" name="Content Placeholder 7">
            <a:extLst>
              <a:ext uri="{FF2B5EF4-FFF2-40B4-BE49-F238E27FC236}">
                <a16:creationId xmlns:a16="http://schemas.microsoft.com/office/drawing/2014/main" id="{3773DE72-9C3C-7D87-6719-D8817E92C1E1}"/>
              </a:ext>
            </a:extLst>
          </p:cNvPr>
          <p:cNvSpPr txBox="1">
            <a:spLocks/>
          </p:cNvSpPr>
          <p:nvPr/>
        </p:nvSpPr>
        <p:spPr>
          <a:xfrm>
            <a:off x="13757673" y="7445182"/>
            <a:ext cx="8708627" cy="3872998"/>
          </a:xfrm>
          <a:prstGeom prst="rect">
            <a:avLst/>
          </a:prstGeom>
          <a:solidFill>
            <a:srgbClr val="E0D9F4"/>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90" normalizeH="0" baseline="0" noProof="0" dirty="0">
                <a:ln>
                  <a:noFill/>
                </a:ln>
                <a:solidFill>
                  <a:srgbClr val="846DB0"/>
                </a:solidFill>
                <a:effectLst/>
                <a:uLnTx/>
                <a:uFillTx/>
                <a:latin typeface="Karla"/>
                <a:ea typeface="+mj-ea"/>
                <a:cs typeface="+mj-cs"/>
                <a:sym typeface="Lora"/>
              </a:rPr>
              <a:t>READI</a:t>
            </a:r>
          </a:p>
          <a:p>
            <a:pPr marL="0" indent="0" algn="ctr" defTabSz="825500">
              <a:lnSpc>
                <a:spcPct val="100000"/>
              </a:lnSpc>
              <a:spcBef>
                <a:spcPts val="0"/>
              </a:spcBef>
              <a:buNone/>
              <a:defRPr/>
            </a:pPr>
            <a:endParaRPr lang="en-US" sz="1000"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endParaRPr>
          </a:p>
          <a:p>
            <a:pPr marL="0" indent="0" algn="ctr">
              <a:buNone/>
            </a:pPr>
            <a:r>
              <a:rPr lang="en-US" kern="0" dirty="0">
                <a:solidFill>
                  <a:srgbClr val="53585F"/>
                </a:solidFill>
                <a:latin typeface="Open Sans" panose="020B0606030504020204" pitchFamily="34" charset="0"/>
                <a:ea typeface="Open Sans" panose="020B0606030504020204" pitchFamily="34" charset="0"/>
                <a:cs typeface="Open Sans" panose="020B0606030504020204" pitchFamily="34" charset="0"/>
              </a:rPr>
              <a:t>An IHI-funded project aimed at fostering a more cohesive and integrated clinical studies ecosystem for underserved and underrepresented communities</a:t>
            </a:r>
          </a:p>
          <a:p>
            <a:pPr marL="0" indent="0" algn="ctr" defTabSz="825500">
              <a:lnSpc>
                <a:spcPct val="150000"/>
              </a:lnSpc>
              <a:spcBef>
                <a:spcPts val="0"/>
              </a:spcBef>
              <a:buNone/>
              <a:defRPr/>
            </a:pPr>
            <a:r>
              <a:rPr lang="en-GB"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73  Partners</a:t>
            </a:r>
          </a:p>
          <a:p>
            <a:pPr marL="0" indent="0" algn="ctr" defTabSz="825500">
              <a:lnSpc>
                <a:spcPct val="150000"/>
              </a:lnSpc>
              <a:spcBef>
                <a:spcPts val="0"/>
              </a:spcBef>
              <a:buNone/>
              <a:defRPr/>
            </a:pPr>
            <a:r>
              <a:rPr lang="en-US" kern="0" dirty="0">
                <a:solidFill>
                  <a:srgbClr val="53585F"/>
                </a:solidFill>
                <a:latin typeface="Open Sans" panose="020B0606030504020204" pitchFamily="34" charset="0"/>
                <a:ea typeface="Open Sans" panose="020B0606030504020204" pitchFamily="34" charset="0"/>
                <a:cs typeface="Open Sans" panose="020B0606030504020204" pitchFamily="34" charset="0"/>
                <a:sym typeface="Karla"/>
              </a:rPr>
              <a:t>(Sept. 2024 – August 2030)</a:t>
            </a:r>
            <a:endParaRPr kumimoji="0" lang="en-GB" sz="4800" b="1" i="0" u="none" strike="noStrike" kern="1200" cap="none" spc="-90" normalizeH="0" baseline="0" noProof="0" dirty="0">
              <a:ln>
                <a:noFill/>
              </a:ln>
              <a:solidFill>
                <a:srgbClr val="846DB0"/>
              </a:solidFill>
              <a:effectLst/>
              <a:uLnTx/>
              <a:uFillTx/>
              <a:latin typeface="Karla"/>
              <a:ea typeface="+mj-ea"/>
              <a:cs typeface="+mj-cs"/>
              <a:sym typeface="Lora"/>
            </a:endParaRPr>
          </a:p>
        </p:txBody>
      </p:sp>
    </p:spTree>
    <p:extLst>
      <p:ext uri="{BB962C8B-B14F-4D97-AF65-F5344CB8AC3E}">
        <p14:creationId xmlns:p14="http://schemas.microsoft.com/office/powerpoint/2010/main" val="241833152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B29496-51C3-4F2D-A184-C4FCB01D1F00}"/>
              </a:ext>
            </a:extLst>
          </p:cNvPr>
          <p:cNvSpPr/>
          <p:nvPr/>
        </p:nvSpPr>
        <p:spPr>
          <a:xfrm>
            <a:off x="12173204" y="0"/>
            <a:ext cx="12192000" cy="13716000"/>
          </a:xfrm>
          <a:prstGeom prst="rect">
            <a:avLst/>
          </a:prstGeom>
          <a:solidFill>
            <a:srgbClr val="DCDE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AU" sz="3000" b="1" i="0" u="none" strike="noStrike" kern="0" cap="none" spc="-90" normalizeH="0" baseline="0" noProof="0">
              <a:ln>
                <a:noFill/>
              </a:ln>
              <a:solidFill>
                <a:srgbClr val="1C1D21"/>
              </a:solidFill>
              <a:effectLst/>
              <a:uLnTx/>
              <a:uFillTx/>
              <a:latin typeface="Karla"/>
              <a:ea typeface="+mj-ea"/>
              <a:cs typeface="+mj-cs"/>
              <a:sym typeface="Karla"/>
            </a:endParaRPr>
          </a:p>
        </p:txBody>
      </p:sp>
      <p:sp>
        <p:nvSpPr>
          <p:cNvPr id="1849" name="Shape 1849"/>
          <p:cNvSpPr/>
          <p:nvPr/>
        </p:nvSpPr>
        <p:spPr>
          <a:xfrm flipV="1">
            <a:off x="9762808" y="559152"/>
            <a:ext cx="1" cy="222251"/>
          </a:xfrm>
          <a:prstGeom prst="line">
            <a:avLst/>
          </a:prstGeom>
          <a:ln w="25400">
            <a:solidFill>
              <a:srgbClr val="CFD1D3"/>
            </a:solidFill>
            <a:miter lim="400000"/>
          </a:ln>
        </p:spPr>
        <p:txBody>
          <a:bodyPr lIns="50800" tIns="50800" rIns="50800" bIns="50800" anchor="ctr"/>
          <a:lstStyle/>
          <a:p>
            <a:pPr marL="0" marR="0" lvl="0" indent="0" algn="l" defTabSz="825500" rtl="0" eaLnBrk="1" fontAlgn="auto" latinLnBrk="0" hangingPunct="0">
              <a:lnSpc>
                <a:spcPct val="100000"/>
              </a:lnSpc>
              <a:spcBef>
                <a:spcPts val="0"/>
              </a:spcBef>
              <a:spcAft>
                <a:spcPts val="0"/>
              </a:spcAft>
              <a:buClrTx/>
              <a:buSzTx/>
              <a:buFontTx/>
              <a:buNone/>
              <a:tabLst/>
              <a:defRPr sz="3000" b="1" cap="none" spc="-90">
                <a:solidFill>
                  <a:srgbClr val="1C1D21"/>
                </a:solidFill>
                <a:latin typeface="+mj-lt"/>
                <a:ea typeface="+mj-ea"/>
                <a:cs typeface="+mj-cs"/>
                <a:sym typeface="Karla"/>
              </a:defRPr>
            </a:pPr>
            <a:endParaRPr kumimoji="0" sz="3000" b="1" i="0" u="none" strike="noStrike" kern="0" cap="none" spc="-90" normalizeH="0" baseline="0" noProof="0">
              <a:ln>
                <a:noFill/>
              </a:ln>
              <a:solidFill>
                <a:srgbClr val="1C1D21"/>
              </a:solidFill>
              <a:effectLst/>
              <a:uLnTx/>
              <a:uFillTx/>
              <a:latin typeface="Karla"/>
              <a:sym typeface="Karla"/>
            </a:endParaRPr>
          </a:p>
        </p:txBody>
      </p:sp>
      <p:sp>
        <p:nvSpPr>
          <p:cNvPr id="1850" name="Shape 1850"/>
          <p:cNvSpPr/>
          <p:nvPr/>
        </p:nvSpPr>
        <p:spPr>
          <a:xfrm flipV="1">
            <a:off x="2596976" y="1038125"/>
            <a:ext cx="1" cy="222251"/>
          </a:xfrm>
          <a:prstGeom prst="line">
            <a:avLst/>
          </a:prstGeom>
          <a:ln w="25400">
            <a:solidFill>
              <a:srgbClr val="CFD1D3"/>
            </a:solidFill>
            <a:miter lim="400000"/>
          </a:ln>
        </p:spPr>
        <p:txBody>
          <a:bodyPr lIns="50800" tIns="50800" rIns="50800" bIns="50800" anchor="ctr"/>
          <a:lstStyle/>
          <a:p>
            <a:pPr marL="0" marR="0" lvl="0" indent="0" algn="l" defTabSz="825500" rtl="0" eaLnBrk="1" fontAlgn="auto" latinLnBrk="0" hangingPunct="0">
              <a:lnSpc>
                <a:spcPct val="100000"/>
              </a:lnSpc>
              <a:spcBef>
                <a:spcPts val="0"/>
              </a:spcBef>
              <a:spcAft>
                <a:spcPts val="0"/>
              </a:spcAft>
              <a:buClrTx/>
              <a:buSzTx/>
              <a:buFontTx/>
              <a:buNone/>
              <a:tabLst/>
              <a:defRPr sz="3000" b="1" cap="none" spc="-90">
                <a:solidFill>
                  <a:srgbClr val="1C1D21"/>
                </a:solidFill>
                <a:latin typeface="+mj-lt"/>
                <a:ea typeface="+mj-ea"/>
                <a:cs typeface="+mj-cs"/>
                <a:sym typeface="Karla"/>
              </a:defRPr>
            </a:pPr>
            <a:endParaRPr kumimoji="0" sz="3000" b="1" i="0" u="none" strike="noStrike" kern="0" cap="none" spc="-90" normalizeH="0" baseline="0" noProof="0">
              <a:ln>
                <a:noFill/>
              </a:ln>
              <a:solidFill>
                <a:srgbClr val="1C1D21"/>
              </a:solidFill>
              <a:effectLst/>
              <a:uLnTx/>
              <a:uFillTx/>
              <a:latin typeface="Karla"/>
              <a:sym typeface="Karla"/>
            </a:endParaRPr>
          </a:p>
        </p:txBody>
      </p:sp>
      <p:sp>
        <p:nvSpPr>
          <p:cNvPr id="24" name="Rectangle 23">
            <a:extLst>
              <a:ext uri="{FF2B5EF4-FFF2-40B4-BE49-F238E27FC236}">
                <a16:creationId xmlns:a16="http://schemas.microsoft.com/office/drawing/2014/main" id="{E8DCE804-9161-DA40-889C-938D38F19835}"/>
              </a:ext>
            </a:extLst>
          </p:cNvPr>
          <p:cNvSpPr/>
          <p:nvPr/>
        </p:nvSpPr>
        <p:spPr>
          <a:xfrm>
            <a:off x="0" y="12355033"/>
            <a:ext cx="24384000" cy="1389542"/>
          </a:xfrm>
          <a:prstGeom prst="rect">
            <a:avLst/>
          </a:prstGeom>
          <a:solidFill>
            <a:srgbClr val="F0EC4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3000" b="1" i="0" u="none" strike="noStrike" kern="0" cap="none" spc="-90" normalizeH="0" baseline="0" noProof="0">
              <a:ln>
                <a:noFill/>
              </a:ln>
              <a:solidFill>
                <a:srgbClr val="1C1D21"/>
              </a:solidFill>
              <a:effectLst/>
              <a:uLnTx/>
              <a:uFillTx/>
              <a:latin typeface="Karla"/>
              <a:ea typeface="+mj-ea"/>
              <a:cs typeface="+mj-cs"/>
              <a:sym typeface="Karla"/>
            </a:endParaRPr>
          </a:p>
        </p:txBody>
      </p:sp>
      <p:pic>
        <p:nvPicPr>
          <p:cNvPr id="25" name="Picture 24">
            <a:extLst>
              <a:ext uri="{FF2B5EF4-FFF2-40B4-BE49-F238E27FC236}">
                <a16:creationId xmlns:a16="http://schemas.microsoft.com/office/drawing/2014/main" id="{96A69168-58EF-404B-B8A7-35481B8552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205" y="12622107"/>
            <a:ext cx="2287814" cy="819723"/>
          </a:xfrm>
          <a:prstGeom prst="rect">
            <a:avLst/>
          </a:prstGeom>
        </p:spPr>
      </p:pic>
      <p:pic>
        <p:nvPicPr>
          <p:cNvPr id="26" name="Picture 25">
            <a:extLst>
              <a:ext uri="{FF2B5EF4-FFF2-40B4-BE49-F238E27FC236}">
                <a16:creationId xmlns:a16="http://schemas.microsoft.com/office/drawing/2014/main" id="{B25D4D7D-D4F4-5C45-9E17-B625035DC2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14060" y="12685967"/>
            <a:ext cx="4205115" cy="742587"/>
          </a:xfrm>
          <a:prstGeom prst="rect">
            <a:avLst/>
          </a:prstGeom>
        </p:spPr>
      </p:pic>
      <p:sp>
        <p:nvSpPr>
          <p:cNvPr id="8" name="Rodyklė: dešinėn su įkirpimu 7">
            <a:extLst>
              <a:ext uri="{FF2B5EF4-FFF2-40B4-BE49-F238E27FC236}">
                <a16:creationId xmlns:a16="http://schemas.microsoft.com/office/drawing/2014/main" id="{5CCB5778-0F3C-483A-BA6C-7E03080687FF}"/>
              </a:ext>
            </a:extLst>
          </p:cNvPr>
          <p:cNvSpPr/>
          <p:nvPr/>
        </p:nvSpPr>
        <p:spPr>
          <a:xfrm>
            <a:off x="1366662" y="8477146"/>
            <a:ext cx="10268396" cy="3505279"/>
          </a:xfrm>
          <a:prstGeom prst="notchedRightArrow">
            <a:avLst/>
          </a:prstGeom>
          <a:solidFill>
            <a:srgbClr val="DCDE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300000"/>
              </a:lnSpc>
              <a:spcBef>
                <a:spcPts val="0"/>
              </a:spcBef>
              <a:spcAft>
                <a:spcPts val="0"/>
              </a:spcAft>
              <a:buClrTx/>
              <a:buSzTx/>
              <a:buFontTx/>
              <a:buNone/>
              <a:tabLst/>
              <a:defRPr/>
            </a:pPr>
            <a:endParaRPr kumimoji="0" lang="en-US" sz="3600" b="1" i="0" u="none" strike="noStrike" kern="0" cap="none" spc="-90" normalizeH="0" baseline="0" noProof="0">
              <a:ln>
                <a:noFill/>
              </a:ln>
              <a:solidFill>
                <a:srgbClr val="1C1D21"/>
              </a:solidFill>
              <a:effectLst/>
              <a:uLnTx/>
              <a:uFillTx/>
              <a:latin typeface="Arial" panose="020B0604020202020204" pitchFamily="34" charset="0"/>
              <a:ea typeface="+mj-ea"/>
              <a:cs typeface="Arial" panose="020B0604020202020204" pitchFamily="34" charset="0"/>
              <a:sym typeface="Karla"/>
            </a:endParaRPr>
          </a:p>
        </p:txBody>
      </p:sp>
      <p:sp>
        <p:nvSpPr>
          <p:cNvPr id="39" name="Shape 1896">
            <a:extLst>
              <a:ext uri="{FF2B5EF4-FFF2-40B4-BE49-F238E27FC236}">
                <a16:creationId xmlns:a16="http://schemas.microsoft.com/office/drawing/2014/main" id="{41457166-A82E-410A-98F7-E6A3716D4E02}"/>
              </a:ext>
            </a:extLst>
          </p:cNvPr>
          <p:cNvSpPr>
            <a:spLocks noGrp="1"/>
          </p:cNvSpPr>
          <p:nvPr>
            <p:ph type="title"/>
          </p:nvPr>
        </p:nvSpPr>
        <p:spPr>
          <a:xfrm>
            <a:off x="-1695004" y="9443194"/>
            <a:ext cx="16506726" cy="1692731"/>
          </a:xfrm>
          <a:prstGeom prst="rect">
            <a:avLst/>
          </a:prstGeom>
        </p:spPr>
        <p:txBody>
          <a:bodyPr/>
          <a:lstStyle/>
          <a:p>
            <a:r>
              <a:rPr lang="lt-LT" dirty="0"/>
              <a:t>OUR SPONSORS</a:t>
            </a:r>
          </a:p>
        </p:txBody>
      </p:sp>
      <p:sp>
        <p:nvSpPr>
          <p:cNvPr id="22" name="Rodyklė: kairėn 21">
            <a:extLst>
              <a:ext uri="{FF2B5EF4-FFF2-40B4-BE49-F238E27FC236}">
                <a16:creationId xmlns:a16="http://schemas.microsoft.com/office/drawing/2014/main" id="{BBF953CF-E5A0-4839-9512-A844549A2117}"/>
              </a:ext>
            </a:extLst>
          </p:cNvPr>
          <p:cNvSpPr/>
          <p:nvPr/>
        </p:nvSpPr>
        <p:spPr>
          <a:xfrm>
            <a:off x="12660489" y="-132715"/>
            <a:ext cx="9545443" cy="3505278"/>
          </a:xfrm>
          <a:prstGeom prst="leftArrow">
            <a:avLst/>
          </a:prstGeom>
          <a:solidFill>
            <a:srgbClr val="D0C9E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3000" b="1" i="0" u="none" strike="noStrike" kern="0" cap="none" spc="-90" normalizeH="0" baseline="0" noProof="0">
              <a:ln>
                <a:noFill/>
              </a:ln>
              <a:solidFill>
                <a:srgbClr val="1C1D21"/>
              </a:solidFill>
              <a:effectLst/>
              <a:uLnTx/>
              <a:uFillTx/>
              <a:latin typeface="Karla"/>
              <a:ea typeface="+mj-ea"/>
              <a:cs typeface="+mj-cs"/>
              <a:sym typeface="Karla"/>
            </a:endParaRPr>
          </a:p>
        </p:txBody>
      </p:sp>
      <p:sp>
        <p:nvSpPr>
          <p:cNvPr id="41" name="Shape 1896">
            <a:extLst>
              <a:ext uri="{FF2B5EF4-FFF2-40B4-BE49-F238E27FC236}">
                <a16:creationId xmlns:a16="http://schemas.microsoft.com/office/drawing/2014/main" id="{1A5E1776-0D39-41DC-90CB-CDB18878B242}"/>
              </a:ext>
            </a:extLst>
          </p:cNvPr>
          <p:cNvSpPr txBox="1">
            <a:spLocks/>
          </p:cNvSpPr>
          <p:nvPr/>
        </p:nvSpPr>
        <p:spPr>
          <a:xfrm>
            <a:off x="9734516" y="777158"/>
            <a:ext cx="16506726" cy="172443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marL="0" marR="0" indent="0" algn="ctr" defTabSz="825500" rtl="0" latinLnBrk="0">
              <a:lnSpc>
                <a:spcPct val="100000"/>
              </a:lnSpc>
              <a:spcBef>
                <a:spcPts val="0"/>
              </a:spcBef>
              <a:spcAft>
                <a:spcPts val="0"/>
              </a:spcAft>
              <a:buClrTx/>
              <a:buSzTx/>
              <a:buFontTx/>
              <a:buNone/>
              <a:tabLst/>
              <a:defRPr sz="5500" b="1" i="0" u="none" strike="noStrike" cap="none" spc="-110" baseline="0">
                <a:ln>
                  <a:noFill/>
                </a:ln>
                <a:solidFill>
                  <a:srgbClr val="846DB0"/>
                </a:solidFill>
                <a:uFillTx/>
                <a:latin typeface="Open Sans" panose="020B0606030504020204" pitchFamily="34" charset="0"/>
                <a:ea typeface="Open Sans" panose="020B0606030504020204" pitchFamily="34" charset="0"/>
                <a:cs typeface="Open Sans" panose="020B0606030504020204" pitchFamily="34" charset="0"/>
                <a:sym typeface="Lora"/>
              </a:defRPr>
            </a:lvl1pPr>
            <a:lvl2pPr marL="0" marR="0" indent="2286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2pPr>
            <a:lvl3pPr marL="0" marR="0" indent="4572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3pPr>
            <a:lvl4pPr marL="0" marR="0" indent="6858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4pPr>
            <a:lvl5pPr marL="0" marR="0" indent="9144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5pPr>
            <a:lvl6pPr marL="0" marR="0" indent="11430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6pPr>
            <a:lvl7pPr marL="0" marR="0" indent="13716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7pPr>
            <a:lvl8pPr marL="0" marR="0" indent="16002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8pPr>
            <a:lvl9pPr marL="0" marR="0" indent="1828800" algn="ctr" defTabSz="825500" rtl="0" latinLnBrk="0">
              <a:lnSpc>
                <a:spcPct val="100000"/>
              </a:lnSpc>
              <a:spcBef>
                <a:spcPts val="0"/>
              </a:spcBef>
              <a:spcAft>
                <a:spcPts val="0"/>
              </a:spcAft>
              <a:buClrTx/>
              <a:buSzTx/>
              <a:buFontTx/>
              <a:buNone/>
              <a:tabLst/>
              <a:defRPr sz="5500" b="0" i="0" u="none" strike="noStrike" cap="none" spc="-110" baseline="0">
                <a:ln>
                  <a:noFill/>
                </a:ln>
                <a:solidFill>
                  <a:srgbClr val="000000"/>
                </a:solidFill>
                <a:uFillTx/>
                <a:latin typeface="Lora"/>
                <a:ea typeface="Lora"/>
                <a:cs typeface="Lora"/>
                <a:sym typeface="Lora"/>
              </a:defRPr>
            </a:lvl9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lang="lt-LT" sz="5500" b="1" i="0" u="none" strike="noStrike" kern="0" cap="none" spc="-110" normalizeH="0" baseline="0" noProof="0" dirty="0">
                <a:ln>
                  <a:noFill/>
                </a:ln>
                <a:solidFill>
                  <a:srgbClr val="846DB0"/>
                </a:solidFill>
                <a:effectLst/>
                <a:uLnTx/>
                <a:uFillTx/>
                <a:latin typeface="Open Sans" panose="020B0606030504020204" pitchFamily="34" charset="0"/>
                <a:ea typeface="Open Sans" panose="020B0606030504020204" pitchFamily="34" charset="0"/>
                <a:cs typeface="Open Sans" panose="020B0606030504020204" pitchFamily="34" charset="0"/>
                <a:sym typeface="Lora"/>
              </a:rPr>
              <a:t>OUR PARTNERS</a:t>
            </a:r>
          </a:p>
        </p:txBody>
      </p:sp>
      <p:sp>
        <p:nvSpPr>
          <p:cNvPr id="42" name="Freeform 22">
            <a:extLst>
              <a:ext uri="{FF2B5EF4-FFF2-40B4-BE49-F238E27FC236}">
                <a16:creationId xmlns:a16="http://schemas.microsoft.com/office/drawing/2014/main" id="{D4C134F9-42C5-4737-9505-5D2FD59DE59A}"/>
              </a:ext>
            </a:extLst>
          </p:cNvPr>
          <p:cNvSpPr>
            <a:spLocks/>
          </p:cNvSpPr>
          <p:nvPr/>
        </p:nvSpPr>
        <p:spPr bwMode="auto">
          <a:xfrm>
            <a:off x="2016537" y="121345"/>
            <a:ext cx="8705377" cy="8705377"/>
          </a:xfrm>
          <a:custGeom>
            <a:avLst/>
            <a:gdLst>
              <a:gd name="T0" fmla="+- 0 9832 8128"/>
              <a:gd name="T1" fmla="*/ T0 w 3679"/>
              <a:gd name="T2" fmla="+- 0 6591 2918"/>
              <a:gd name="T3" fmla="*/ 6591 h 3679"/>
              <a:gd name="T4" fmla="+- 0 9631 8128"/>
              <a:gd name="T5" fmla="*/ T4 w 3679"/>
              <a:gd name="T6" fmla="+- 0 6565 2918"/>
              <a:gd name="T7" fmla="*/ 6565 h 3679"/>
              <a:gd name="T8" fmla="+- 0 9433 8128"/>
              <a:gd name="T9" fmla="*/ T8 w 3679"/>
              <a:gd name="T10" fmla="+- 0 6517 2918"/>
              <a:gd name="T11" fmla="*/ 6517 h 3679"/>
              <a:gd name="T12" fmla="+- 0 9243 8128"/>
              <a:gd name="T13" fmla="*/ T12 w 3679"/>
              <a:gd name="T14" fmla="+- 0 6447 2918"/>
              <a:gd name="T15" fmla="*/ 6447 h 3679"/>
              <a:gd name="T16" fmla="+- 0 9061 8128"/>
              <a:gd name="T17" fmla="*/ T16 w 3679"/>
              <a:gd name="T18" fmla="+- 0 6357 2918"/>
              <a:gd name="T19" fmla="*/ 6357 h 3679"/>
              <a:gd name="T20" fmla="+- 0 8890 8128"/>
              <a:gd name="T21" fmla="*/ T20 w 3679"/>
              <a:gd name="T22" fmla="+- 0 6247 2918"/>
              <a:gd name="T23" fmla="*/ 6247 h 3679"/>
              <a:gd name="T24" fmla="+- 0 8732 8128"/>
              <a:gd name="T25" fmla="*/ T24 w 3679"/>
              <a:gd name="T26" fmla="+- 0 6119 2918"/>
              <a:gd name="T27" fmla="*/ 6119 h 3679"/>
              <a:gd name="T28" fmla="+- 0 8589 8128"/>
              <a:gd name="T29" fmla="*/ T28 w 3679"/>
              <a:gd name="T30" fmla="+- 0 5975 2918"/>
              <a:gd name="T31" fmla="*/ 5975 h 3679"/>
              <a:gd name="T32" fmla="+- 0 8464 8128"/>
              <a:gd name="T33" fmla="*/ T32 w 3679"/>
              <a:gd name="T34" fmla="+- 0 5816 2918"/>
              <a:gd name="T35" fmla="*/ 5816 h 3679"/>
              <a:gd name="T36" fmla="+- 0 8356 8128"/>
              <a:gd name="T37" fmla="*/ T36 w 3679"/>
              <a:gd name="T38" fmla="+- 0 5643 2918"/>
              <a:gd name="T39" fmla="*/ 5643 h 3679"/>
              <a:gd name="T40" fmla="+- 0 8268 8128"/>
              <a:gd name="T41" fmla="*/ T40 w 3679"/>
              <a:gd name="T42" fmla="+- 0 5461 2918"/>
              <a:gd name="T43" fmla="*/ 5461 h 3679"/>
              <a:gd name="T44" fmla="+- 0 8201 8128"/>
              <a:gd name="T45" fmla="*/ T44 w 3679"/>
              <a:gd name="T46" fmla="+- 0 5269 2918"/>
              <a:gd name="T47" fmla="*/ 5269 h 3679"/>
              <a:gd name="T48" fmla="+- 0 8155 8128"/>
              <a:gd name="T49" fmla="*/ T48 w 3679"/>
              <a:gd name="T50" fmla="+- 0 5071 2918"/>
              <a:gd name="T51" fmla="*/ 5071 h 3679"/>
              <a:gd name="T52" fmla="+- 0 8132 8128"/>
              <a:gd name="T53" fmla="*/ T52 w 3679"/>
              <a:gd name="T54" fmla="+- 0 4870 2918"/>
              <a:gd name="T55" fmla="*/ 4870 h 3679"/>
              <a:gd name="T56" fmla="+- 0 8128 8128"/>
              <a:gd name="T57" fmla="*/ T56 w 3679"/>
              <a:gd name="T58" fmla="+- 0 4734 2918"/>
              <a:gd name="T59" fmla="*/ 4734 h 3679"/>
              <a:gd name="T60" fmla="+- 0 8142 8128"/>
              <a:gd name="T61" fmla="*/ T60 w 3679"/>
              <a:gd name="T62" fmla="+- 0 4532 2918"/>
              <a:gd name="T63" fmla="*/ 4532 h 3679"/>
              <a:gd name="T64" fmla="+- 0 8178 8128"/>
              <a:gd name="T65" fmla="*/ T64 w 3679"/>
              <a:gd name="T66" fmla="+- 0 4332 2918"/>
              <a:gd name="T67" fmla="*/ 4332 h 3679"/>
              <a:gd name="T68" fmla="+- 0 8236 8128"/>
              <a:gd name="T69" fmla="*/ T68 w 3679"/>
              <a:gd name="T70" fmla="+- 0 4137 2918"/>
              <a:gd name="T71" fmla="*/ 4137 h 3679"/>
              <a:gd name="T72" fmla="+- 0 8314 8128"/>
              <a:gd name="T73" fmla="*/ T72 w 3679"/>
              <a:gd name="T74" fmla="+- 0 3950 2918"/>
              <a:gd name="T75" fmla="*/ 3950 h 3679"/>
              <a:gd name="T76" fmla="+- 0 8413 8128"/>
              <a:gd name="T77" fmla="*/ T76 w 3679"/>
              <a:gd name="T78" fmla="+- 0 3773 2918"/>
              <a:gd name="T79" fmla="*/ 3773 h 3679"/>
              <a:gd name="T80" fmla="+- 0 8531 8128"/>
              <a:gd name="T81" fmla="*/ T80 w 3679"/>
              <a:gd name="T82" fmla="+- 0 3608 2918"/>
              <a:gd name="T83" fmla="*/ 3608 h 3679"/>
              <a:gd name="T84" fmla="+- 0 8667 8128"/>
              <a:gd name="T85" fmla="*/ T84 w 3679"/>
              <a:gd name="T86" fmla="+- 0 3456 2918"/>
              <a:gd name="T87" fmla="*/ 3456 h 3679"/>
              <a:gd name="T88" fmla="+- 0 8818 8128"/>
              <a:gd name="T89" fmla="*/ T88 w 3679"/>
              <a:gd name="T90" fmla="+- 0 3321 2918"/>
              <a:gd name="T91" fmla="*/ 3321 h 3679"/>
              <a:gd name="T92" fmla="+- 0 8983 8128"/>
              <a:gd name="T93" fmla="*/ T92 w 3679"/>
              <a:gd name="T94" fmla="+- 0 3203 2918"/>
              <a:gd name="T95" fmla="*/ 3203 h 3679"/>
              <a:gd name="T96" fmla="+- 0 9161 8128"/>
              <a:gd name="T97" fmla="*/ T96 w 3679"/>
              <a:gd name="T98" fmla="+- 0 3104 2918"/>
              <a:gd name="T99" fmla="*/ 3104 h 3679"/>
              <a:gd name="T100" fmla="+- 0 9348 8128"/>
              <a:gd name="T101" fmla="*/ T100 w 3679"/>
              <a:gd name="T102" fmla="+- 0 3025 2918"/>
              <a:gd name="T103" fmla="*/ 3025 h 3679"/>
              <a:gd name="T104" fmla="+- 0 9542 8128"/>
              <a:gd name="T105" fmla="*/ T104 w 3679"/>
              <a:gd name="T106" fmla="+- 0 2967 2918"/>
              <a:gd name="T107" fmla="*/ 2967 h 3679"/>
              <a:gd name="T108" fmla="+- 0 9742 8128"/>
              <a:gd name="T109" fmla="*/ T108 w 3679"/>
              <a:gd name="T110" fmla="+- 0 2932 2918"/>
              <a:gd name="T111" fmla="*/ 2932 h 3679"/>
              <a:gd name="T112" fmla="+- 0 9945 8128"/>
              <a:gd name="T113" fmla="*/ T112 w 3679"/>
              <a:gd name="T114" fmla="+- 0 2918 2918"/>
              <a:gd name="T115" fmla="*/ 2918 h 3679"/>
              <a:gd name="T116" fmla="+- 0 10057 8128"/>
              <a:gd name="T117" fmla="*/ T116 w 3679"/>
              <a:gd name="T118" fmla="+- 0 2920 2918"/>
              <a:gd name="T119" fmla="*/ 2920 h 3679"/>
              <a:gd name="T120" fmla="+- 0 10259 8128"/>
              <a:gd name="T121" fmla="*/ T120 w 3679"/>
              <a:gd name="T122" fmla="+- 0 2941 2918"/>
              <a:gd name="T123" fmla="*/ 2941 h 3679"/>
              <a:gd name="T124" fmla="+- 0 10458 8128"/>
              <a:gd name="T125" fmla="*/ T124 w 3679"/>
              <a:gd name="T126" fmla="+- 0 2984 2918"/>
              <a:gd name="T127" fmla="*/ 2984 h 3679"/>
              <a:gd name="T128" fmla="+- 0 10650 8128"/>
              <a:gd name="T129" fmla="*/ T128 w 3679"/>
              <a:gd name="T130" fmla="+- 0 3049 2918"/>
              <a:gd name="T131" fmla="*/ 3049 h 3679"/>
              <a:gd name="T132" fmla="+- 0 10834 8128"/>
              <a:gd name="T133" fmla="*/ T132 w 3679"/>
              <a:gd name="T134" fmla="+- 0 3135 2918"/>
              <a:gd name="T135" fmla="*/ 3135 h 3679"/>
              <a:gd name="T136" fmla="+- 0 11008 8128"/>
              <a:gd name="T137" fmla="*/ T136 w 3679"/>
              <a:gd name="T138" fmla="+- 0 3240 2918"/>
              <a:gd name="T139" fmla="*/ 3240 h 3679"/>
              <a:gd name="T140" fmla="+- 0 11168 8128"/>
              <a:gd name="T141" fmla="*/ T140 w 3679"/>
              <a:gd name="T142" fmla="+- 0 3364 2918"/>
              <a:gd name="T143" fmla="*/ 3364 h 3679"/>
              <a:gd name="T144" fmla="+- 0 11315 8128"/>
              <a:gd name="T145" fmla="*/ T144 w 3679"/>
              <a:gd name="T146" fmla="+- 0 3505 2918"/>
              <a:gd name="T147" fmla="*/ 3505 h 3679"/>
              <a:gd name="T148" fmla="+- 0 11444 8128"/>
              <a:gd name="T149" fmla="*/ T148 w 3679"/>
              <a:gd name="T150" fmla="+- 0 3661 2918"/>
              <a:gd name="T151" fmla="*/ 3661 h 3679"/>
              <a:gd name="T152" fmla="+- 0 11556 8128"/>
              <a:gd name="T153" fmla="*/ T152 w 3679"/>
              <a:gd name="T154" fmla="+- 0 3831 2918"/>
              <a:gd name="T155" fmla="*/ 3831 h 3679"/>
              <a:gd name="T156" fmla="+- 0 11648 8128"/>
              <a:gd name="T157" fmla="*/ T156 w 3679"/>
              <a:gd name="T158" fmla="+- 0 4011 2918"/>
              <a:gd name="T159" fmla="*/ 4011 h 3679"/>
              <a:gd name="T160" fmla="+- 0 11720 8128"/>
              <a:gd name="T161" fmla="*/ T160 w 3679"/>
              <a:gd name="T162" fmla="+- 0 4201 2918"/>
              <a:gd name="T163" fmla="*/ 4201 h 3679"/>
              <a:gd name="T164" fmla="+- 0 11771 8128"/>
              <a:gd name="T165" fmla="*/ T164 w 3679"/>
              <a:gd name="T166" fmla="+- 0 4398 2918"/>
              <a:gd name="T167" fmla="*/ 4398 h 3679"/>
              <a:gd name="T168" fmla="+- 0 11799 8128"/>
              <a:gd name="T169" fmla="*/ T168 w 3679"/>
              <a:gd name="T170" fmla="+- 0 4599 2918"/>
              <a:gd name="T171" fmla="*/ 4599 h 3679"/>
              <a:gd name="T172" fmla="+- 0 11806 8128"/>
              <a:gd name="T173" fmla="*/ T172 w 3679"/>
              <a:gd name="T174" fmla="+- 0 4757 2918"/>
              <a:gd name="T175" fmla="*/ 4757 h 3679"/>
              <a:gd name="T176" fmla="+- 0 11799 8128"/>
              <a:gd name="T177" fmla="*/ T176 w 3679"/>
              <a:gd name="T178" fmla="+- 0 4915 2918"/>
              <a:gd name="T179" fmla="*/ 4915 h 3679"/>
              <a:gd name="T180" fmla="+- 0 11771 8128"/>
              <a:gd name="T181" fmla="*/ T180 w 3679"/>
              <a:gd name="T182" fmla="+- 0 5116 2918"/>
              <a:gd name="T183" fmla="*/ 5116 h 3679"/>
              <a:gd name="T184" fmla="+- 0 11720 8128"/>
              <a:gd name="T185" fmla="*/ T184 w 3679"/>
              <a:gd name="T186" fmla="+- 0 5312 2918"/>
              <a:gd name="T187" fmla="*/ 5312 h 3679"/>
              <a:gd name="T188" fmla="+- 0 11648 8128"/>
              <a:gd name="T189" fmla="*/ T188 w 3679"/>
              <a:gd name="T190" fmla="+- 0 5502 2918"/>
              <a:gd name="T191" fmla="*/ 5502 h 3679"/>
              <a:gd name="T192" fmla="+- 0 11556 8128"/>
              <a:gd name="T193" fmla="*/ T192 w 3679"/>
              <a:gd name="T194" fmla="+- 0 5683 2918"/>
              <a:gd name="T195" fmla="*/ 5683 h 3679"/>
              <a:gd name="T196" fmla="+- 0 11444 8128"/>
              <a:gd name="T197" fmla="*/ T196 w 3679"/>
              <a:gd name="T198" fmla="+- 0 5852 2918"/>
              <a:gd name="T199" fmla="*/ 5852 h 3679"/>
              <a:gd name="T200" fmla="+- 0 11315 8128"/>
              <a:gd name="T201" fmla="*/ T200 w 3679"/>
              <a:gd name="T202" fmla="+- 0 6008 2918"/>
              <a:gd name="T203" fmla="*/ 6008 h 3679"/>
              <a:gd name="T204" fmla="+- 0 11168 8128"/>
              <a:gd name="T205" fmla="*/ T204 w 3679"/>
              <a:gd name="T206" fmla="+- 0 6149 2918"/>
              <a:gd name="T207" fmla="*/ 6149 h 3679"/>
              <a:gd name="T208" fmla="+- 0 11008 8128"/>
              <a:gd name="T209" fmla="*/ T208 w 3679"/>
              <a:gd name="T210" fmla="+- 0 6273 2918"/>
              <a:gd name="T211" fmla="*/ 6273 h 3679"/>
              <a:gd name="T212" fmla="+- 0 10834 8128"/>
              <a:gd name="T213" fmla="*/ T212 w 3679"/>
              <a:gd name="T214" fmla="+- 0 6379 2918"/>
              <a:gd name="T215" fmla="*/ 6379 h 3679"/>
              <a:gd name="T216" fmla="+- 0 10650 8128"/>
              <a:gd name="T217" fmla="*/ T216 w 3679"/>
              <a:gd name="T218" fmla="+- 0 6464 2918"/>
              <a:gd name="T219" fmla="*/ 6464 h 3679"/>
              <a:gd name="T220" fmla="+- 0 10458 8128"/>
              <a:gd name="T221" fmla="*/ T220 w 3679"/>
              <a:gd name="T222" fmla="+- 0 6529 2918"/>
              <a:gd name="T223" fmla="*/ 6529 h 3679"/>
              <a:gd name="T224" fmla="+- 0 10259 8128"/>
              <a:gd name="T225" fmla="*/ T224 w 3679"/>
              <a:gd name="T226" fmla="+- 0 6572 2918"/>
              <a:gd name="T227" fmla="*/ 6572 h 3679"/>
              <a:gd name="T228" fmla="+- 0 10057 8128"/>
              <a:gd name="T229" fmla="*/ T228 w 3679"/>
              <a:gd name="T230" fmla="+- 0 6594 2918"/>
              <a:gd name="T231" fmla="*/ 6594 h 36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3679" h="3679">
                <a:moveTo>
                  <a:pt x="1839" y="3678"/>
                </a:moveTo>
                <a:lnTo>
                  <a:pt x="1771" y="3677"/>
                </a:lnTo>
                <a:lnTo>
                  <a:pt x="1704" y="3673"/>
                </a:lnTo>
                <a:lnTo>
                  <a:pt x="1636" y="3667"/>
                </a:lnTo>
                <a:lnTo>
                  <a:pt x="1569" y="3658"/>
                </a:lnTo>
                <a:lnTo>
                  <a:pt x="1503" y="3647"/>
                </a:lnTo>
                <a:lnTo>
                  <a:pt x="1436" y="3633"/>
                </a:lnTo>
                <a:lnTo>
                  <a:pt x="1370" y="3617"/>
                </a:lnTo>
                <a:lnTo>
                  <a:pt x="1305" y="3599"/>
                </a:lnTo>
                <a:lnTo>
                  <a:pt x="1241" y="3578"/>
                </a:lnTo>
                <a:lnTo>
                  <a:pt x="1177" y="3555"/>
                </a:lnTo>
                <a:lnTo>
                  <a:pt x="1115" y="3529"/>
                </a:lnTo>
                <a:lnTo>
                  <a:pt x="1053" y="3501"/>
                </a:lnTo>
                <a:lnTo>
                  <a:pt x="992" y="3471"/>
                </a:lnTo>
                <a:lnTo>
                  <a:pt x="933" y="3439"/>
                </a:lnTo>
                <a:lnTo>
                  <a:pt x="874" y="3404"/>
                </a:lnTo>
                <a:lnTo>
                  <a:pt x="817" y="3368"/>
                </a:lnTo>
                <a:lnTo>
                  <a:pt x="762" y="3329"/>
                </a:lnTo>
                <a:lnTo>
                  <a:pt x="708" y="3289"/>
                </a:lnTo>
                <a:lnTo>
                  <a:pt x="655" y="3246"/>
                </a:lnTo>
                <a:lnTo>
                  <a:pt x="604" y="3201"/>
                </a:lnTo>
                <a:lnTo>
                  <a:pt x="555" y="3155"/>
                </a:lnTo>
                <a:lnTo>
                  <a:pt x="507" y="3107"/>
                </a:lnTo>
                <a:lnTo>
                  <a:pt x="461" y="3057"/>
                </a:lnTo>
                <a:lnTo>
                  <a:pt x="418" y="3005"/>
                </a:lnTo>
                <a:lnTo>
                  <a:pt x="376" y="2952"/>
                </a:lnTo>
                <a:lnTo>
                  <a:pt x="336" y="2898"/>
                </a:lnTo>
                <a:lnTo>
                  <a:pt x="298" y="2842"/>
                </a:lnTo>
                <a:lnTo>
                  <a:pt x="262" y="2784"/>
                </a:lnTo>
                <a:lnTo>
                  <a:pt x="228" y="2725"/>
                </a:lnTo>
                <a:lnTo>
                  <a:pt x="196" y="2666"/>
                </a:lnTo>
                <a:lnTo>
                  <a:pt x="167" y="2605"/>
                </a:lnTo>
                <a:lnTo>
                  <a:pt x="140" y="2543"/>
                </a:lnTo>
                <a:lnTo>
                  <a:pt x="115" y="2479"/>
                </a:lnTo>
                <a:lnTo>
                  <a:pt x="93" y="2416"/>
                </a:lnTo>
                <a:lnTo>
                  <a:pt x="73" y="2351"/>
                </a:lnTo>
                <a:lnTo>
                  <a:pt x="55" y="2286"/>
                </a:lnTo>
                <a:lnTo>
                  <a:pt x="40" y="2220"/>
                </a:lnTo>
                <a:lnTo>
                  <a:pt x="27" y="2153"/>
                </a:lnTo>
                <a:lnTo>
                  <a:pt x="17" y="2086"/>
                </a:lnTo>
                <a:lnTo>
                  <a:pt x="9" y="2019"/>
                </a:lnTo>
                <a:lnTo>
                  <a:pt x="4" y="1952"/>
                </a:lnTo>
                <a:lnTo>
                  <a:pt x="1" y="1884"/>
                </a:lnTo>
                <a:lnTo>
                  <a:pt x="0" y="1839"/>
                </a:lnTo>
                <a:lnTo>
                  <a:pt x="0" y="1816"/>
                </a:lnTo>
                <a:lnTo>
                  <a:pt x="2" y="1748"/>
                </a:lnTo>
                <a:lnTo>
                  <a:pt x="7" y="1681"/>
                </a:lnTo>
                <a:lnTo>
                  <a:pt x="14" y="1614"/>
                </a:lnTo>
                <a:lnTo>
                  <a:pt x="23" y="1547"/>
                </a:lnTo>
                <a:lnTo>
                  <a:pt x="35" y="1480"/>
                </a:lnTo>
                <a:lnTo>
                  <a:pt x="50" y="1414"/>
                </a:lnTo>
                <a:lnTo>
                  <a:pt x="67" y="1348"/>
                </a:lnTo>
                <a:lnTo>
                  <a:pt x="86" y="1283"/>
                </a:lnTo>
                <a:lnTo>
                  <a:pt x="108" y="1219"/>
                </a:lnTo>
                <a:lnTo>
                  <a:pt x="132" y="1156"/>
                </a:lnTo>
                <a:lnTo>
                  <a:pt x="158" y="1093"/>
                </a:lnTo>
                <a:lnTo>
                  <a:pt x="186" y="1032"/>
                </a:lnTo>
                <a:lnTo>
                  <a:pt x="217" y="972"/>
                </a:lnTo>
                <a:lnTo>
                  <a:pt x="250" y="913"/>
                </a:lnTo>
                <a:lnTo>
                  <a:pt x="285" y="855"/>
                </a:lnTo>
                <a:lnTo>
                  <a:pt x="323" y="798"/>
                </a:lnTo>
                <a:lnTo>
                  <a:pt x="362" y="743"/>
                </a:lnTo>
                <a:lnTo>
                  <a:pt x="403" y="690"/>
                </a:lnTo>
                <a:lnTo>
                  <a:pt x="447" y="638"/>
                </a:lnTo>
                <a:lnTo>
                  <a:pt x="492" y="587"/>
                </a:lnTo>
                <a:lnTo>
                  <a:pt x="539" y="538"/>
                </a:lnTo>
                <a:lnTo>
                  <a:pt x="588" y="491"/>
                </a:lnTo>
                <a:lnTo>
                  <a:pt x="638" y="446"/>
                </a:lnTo>
                <a:lnTo>
                  <a:pt x="690" y="403"/>
                </a:lnTo>
                <a:lnTo>
                  <a:pt x="744" y="362"/>
                </a:lnTo>
                <a:lnTo>
                  <a:pt x="799" y="322"/>
                </a:lnTo>
                <a:lnTo>
                  <a:pt x="855" y="285"/>
                </a:lnTo>
                <a:lnTo>
                  <a:pt x="913" y="250"/>
                </a:lnTo>
                <a:lnTo>
                  <a:pt x="972" y="217"/>
                </a:lnTo>
                <a:lnTo>
                  <a:pt x="1033" y="186"/>
                </a:lnTo>
                <a:lnTo>
                  <a:pt x="1094" y="157"/>
                </a:lnTo>
                <a:lnTo>
                  <a:pt x="1156" y="131"/>
                </a:lnTo>
                <a:lnTo>
                  <a:pt x="1220" y="107"/>
                </a:lnTo>
                <a:lnTo>
                  <a:pt x="1284" y="86"/>
                </a:lnTo>
                <a:lnTo>
                  <a:pt x="1349" y="66"/>
                </a:lnTo>
                <a:lnTo>
                  <a:pt x="1414" y="49"/>
                </a:lnTo>
                <a:lnTo>
                  <a:pt x="1480" y="35"/>
                </a:lnTo>
                <a:lnTo>
                  <a:pt x="1547" y="23"/>
                </a:lnTo>
                <a:lnTo>
                  <a:pt x="1614" y="14"/>
                </a:lnTo>
                <a:lnTo>
                  <a:pt x="1681" y="6"/>
                </a:lnTo>
                <a:lnTo>
                  <a:pt x="1749" y="2"/>
                </a:lnTo>
                <a:lnTo>
                  <a:pt x="1817" y="0"/>
                </a:lnTo>
                <a:lnTo>
                  <a:pt x="1839" y="0"/>
                </a:lnTo>
                <a:lnTo>
                  <a:pt x="1862" y="0"/>
                </a:lnTo>
                <a:lnTo>
                  <a:pt x="1929" y="2"/>
                </a:lnTo>
                <a:lnTo>
                  <a:pt x="1997" y="6"/>
                </a:lnTo>
                <a:lnTo>
                  <a:pt x="2064" y="14"/>
                </a:lnTo>
                <a:lnTo>
                  <a:pt x="2131" y="23"/>
                </a:lnTo>
                <a:lnTo>
                  <a:pt x="2198" y="35"/>
                </a:lnTo>
                <a:lnTo>
                  <a:pt x="2264" y="49"/>
                </a:lnTo>
                <a:lnTo>
                  <a:pt x="2330" y="66"/>
                </a:lnTo>
                <a:lnTo>
                  <a:pt x="2395" y="86"/>
                </a:lnTo>
                <a:lnTo>
                  <a:pt x="2459" y="107"/>
                </a:lnTo>
                <a:lnTo>
                  <a:pt x="2522" y="131"/>
                </a:lnTo>
                <a:lnTo>
                  <a:pt x="2584" y="157"/>
                </a:lnTo>
                <a:lnTo>
                  <a:pt x="2646" y="186"/>
                </a:lnTo>
                <a:lnTo>
                  <a:pt x="2706" y="217"/>
                </a:lnTo>
                <a:lnTo>
                  <a:pt x="2765" y="250"/>
                </a:lnTo>
                <a:lnTo>
                  <a:pt x="2823" y="285"/>
                </a:lnTo>
                <a:lnTo>
                  <a:pt x="2880" y="322"/>
                </a:lnTo>
                <a:lnTo>
                  <a:pt x="2935" y="362"/>
                </a:lnTo>
                <a:lnTo>
                  <a:pt x="2988" y="403"/>
                </a:lnTo>
                <a:lnTo>
                  <a:pt x="3040" y="446"/>
                </a:lnTo>
                <a:lnTo>
                  <a:pt x="3091" y="491"/>
                </a:lnTo>
                <a:lnTo>
                  <a:pt x="3140" y="538"/>
                </a:lnTo>
                <a:lnTo>
                  <a:pt x="3187" y="587"/>
                </a:lnTo>
                <a:lnTo>
                  <a:pt x="3232" y="638"/>
                </a:lnTo>
                <a:lnTo>
                  <a:pt x="3275" y="690"/>
                </a:lnTo>
                <a:lnTo>
                  <a:pt x="3316" y="743"/>
                </a:lnTo>
                <a:lnTo>
                  <a:pt x="3356" y="798"/>
                </a:lnTo>
                <a:lnTo>
                  <a:pt x="3393" y="855"/>
                </a:lnTo>
                <a:lnTo>
                  <a:pt x="3428" y="913"/>
                </a:lnTo>
                <a:lnTo>
                  <a:pt x="3461" y="972"/>
                </a:lnTo>
                <a:lnTo>
                  <a:pt x="3492" y="1032"/>
                </a:lnTo>
                <a:lnTo>
                  <a:pt x="3520" y="1093"/>
                </a:lnTo>
                <a:lnTo>
                  <a:pt x="3547" y="1156"/>
                </a:lnTo>
                <a:lnTo>
                  <a:pt x="3571" y="1219"/>
                </a:lnTo>
                <a:lnTo>
                  <a:pt x="3592" y="1283"/>
                </a:lnTo>
                <a:lnTo>
                  <a:pt x="3612" y="1348"/>
                </a:lnTo>
                <a:lnTo>
                  <a:pt x="3628" y="1414"/>
                </a:lnTo>
                <a:lnTo>
                  <a:pt x="3643" y="1480"/>
                </a:lnTo>
                <a:lnTo>
                  <a:pt x="3655" y="1547"/>
                </a:lnTo>
                <a:lnTo>
                  <a:pt x="3664" y="1614"/>
                </a:lnTo>
                <a:lnTo>
                  <a:pt x="3671" y="1681"/>
                </a:lnTo>
                <a:lnTo>
                  <a:pt x="3676" y="1748"/>
                </a:lnTo>
                <a:lnTo>
                  <a:pt x="3678" y="1816"/>
                </a:lnTo>
                <a:lnTo>
                  <a:pt x="3678" y="1839"/>
                </a:lnTo>
                <a:lnTo>
                  <a:pt x="3678" y="1861"/>
                </a:lnTo>
                <a:lnTo>
                  <a:pt x="3676" y="1929"/>
                </a:lnTo>
                <a:lnTo>
                  <a:pt x="3671" y="1997"/>
                </a:lnTo>
                <a:lnTo>
                  <a:pt x="3664" y="2064"/>
                </a:lnTo>
                <a:lnTo>
                  <a:pt x="3655" y="2131"/>
                </a:lnTo>
                <a:lnTo>
                  <a:pt x="3643" y="2198"/>
                </a:lnTo>
                <a:lnTo>
                  <a:pt x="3628" y="2264"/>
                </a:lnTo>
                <a:lnTo>
                  <a:pt x="3612" y="2329"/>
                </a:lnTo>
                <a:lnTo>
                  <a:pt x="3592" y="2394"/>
                </a:lnTo>
                <a:lnTo>
                  <a:pt x="3571" y="2458"/>
                </a:lnTo>
                <a:lnTo>
                  <a:pt x="3547" y="2522"/>
                </a:lnTo>
                <a:lnTo>
                  <a:pt x="3520" y="2584"/>
                </a:lnTo>
                <a:lnTo>
                  <a:pt x="3492" y="2645"/>
                </a:lnTo>
                <a:lnTo>
                  <a:pt x="3461" y="2706"/>
                </a:lnTo>
                <a:lnTo>
                  <a:pt x="3428" y="2765"/>
                </a:lnTo>
                <a:lnTo>
                  <a:pt x="3393" y="2823"/>
                </a:lnTo>
                <a:lnTo>
                  <a:pt x="3356" y="2879"/>
                </a:lnTo>
                <a:lnTo>
                  <a:pt x="3316" y="2934"/>
                </a:lnTo>
                <a:lnTo>
                  <a:pt x="3275" y="2988"/>
                </a:lnTo>
                <a:lnTo>
                  <a:pt x="3232" y="3040"/>
                </a:lnTo>
                <a:lnTo>
                  <a:pt x="3187" y="3090"/>
                </a:lnTo>
                <a:lnTo>
                  <a:pt x="3140" y="3139"/>
                </a:lnTo>
                <a:lnTo>
                  <a:pt x="3091" y="3186"/>
                </a:lnTo>
                <a:lnTo>
                  <a:pt x="3040" y="3231"/>
                </a:lnTo>
                <a:lnTo>
                  <a:pt x="2988" y="3275"/>
                </a:lnTo>
                <a:lnTo>
                  <a:pt x="2935" y="3316"/>
                </a:lnTo>
                <a:lnTo>
                  <a:pt x="2880" y="3355"/>
                </a:lnTo>
                <a:lnTo>
                  <a:pt x="2823" y="3392"/>
                </a:lnTo>
                <a:lnTo>
                  <a:pt x="2765" y="3428"/>
                </a:lnTo>
                <a:lnTo>
                  <a:pt x="2706" y="3461"/>
                </a:lnTo>
                <a:lnTo>
                  <a:pt x="2646" y="3491"/>
                </a:lnTo>
                <a:lnTo>
                  <a:pt x="2584" y="3520"/>
                </a:lnTo>
                <a:lnTo>
                  <a:pt x="2522" y="3546"/>
                </a:lnTo>
                <a:lnTo>
                  <a:pt x="2459" y="3570"/>
                </a:lnTo>
                <a:lnTo>
                  <a:pt x="2395" y="3592"/>
                </a:lnTo>
                <a:lnTo>
                  <a:pt x="2330" y="3611"/>
                </a:lnTo>
                <a:lnTo>
                  <a:pt x="2264" y="3628"/>
                </a:lnTo>
                <a:lnTo>
                  <a:pt x="2198" y="3642"/>
                </a:lnTo>
                <a:lnTo>
                  <a:pt x="2131" y="3654"/>
                </a:lnTo>
                <a:lnTo>
                  <a:pt x="2064" y="3664"/>
                </a:lnTo>
                <a:lnTo>
                  <a:pt x="1997" y="3671"/>
                </a:lnTo>
                <a:lnTo>
                  <a:pt x="1929" y="3676"/>
                </a:lnTo>
                <a:lnTo>
                  <a:pt x="1862" y="3678"/>
                </a:lnTo>
                <a:lnTo>
                  <a:pt x="1839" y="3678"/>
                </a:lnTo>
                <a:close/>
              </a:path>
            </a:pathLst>
          </a:custGeom>
          <a:solidFill>
            <a:schemeClr val="bg2"/>
          </a:solidFill>
          <a:ln>
            <a:noFill/>
          </a:ln>
        </p:spPr>
        <p:txBody>
          <a:bodyPr rot="0" vert="horz" wrap="square" lIns="91440" tIns="45720" rIns="91440" bIns="45720" anchor="t" anchorCtr="0" upright="1">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400" b="0" i="0" u="none" strike="noStrike" kern="0" cap="all" spc="0" normalizeH="0" baseline="0" noProof="0">
              <a:ln>
                <a:noFill/>
              </a:ln>
              <a:solidFill>
                <a:srgbClr val="000000"/>
              </a:solidFill>
              <a:effectLst/>
              <a:uLnTx/>
              <a:uFillTx/>
              <a:latin typeface="Montserrat-Regular"/>
              <a:sym typeface="Montserrat-Regular"/>
            </a:endParaRPr>
          </a:p>
        </p:txBody>
      </p:sp>
      <p:pic>
        <p:nvPicPr>
          <p:cNvPr id="43" name="Picture 14">
            <a:extLst>
              <a:ext uri="{FF2B5EF4-FFF2-40B4-BE49-F238E27FC236}">
                <a16:creationId xmlns:a16="http://schemas.microsoft.com/office/drawing/2014/main" id="{FD8ADEF3-3E88-4EA3-A8CC-E63674BE83AE}"/>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4439921" y="889566"/>
            <a:ext cx="3858608" cy="162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6">
            <a:extLst>
              <a:ext uri="{FF2B5EF4-FFF2-40B4-BE49-F238E27FC236}">
                <a16:creationId xmlns:a16="http://schemas.microsoft.com/office/drawing/2014/main" id="{27B75F4D-9ACB-4B30-B459-A6B19BE8C698}"/>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6877914" y="2600013"/>
            <a:ext cx="3416128" cy="182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2">
            <a:extLst>
              <a:ext uri="{FF2B5EF4-FFF2-40B4-BE49-F238E27FC236}">
                <a16:creationId xmlns:a16="http://schemas.microsoft.com/office/drawing/2014/main" id="{834799C0-E688-469A-BFFD-6420733C0265}"/>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7518255" y="4586901"/>
            <a:ext cx="2441026" cy="191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3">
            <a:extLst>
              <a:ext uri="{FF2B5EF4-FFF2-40B4-BE49-F238E27FC236}">
                <a16:creationId xmlns:a16="http://schemas.microsoft.com/office/drawing/2014/main" id="{F810DA15-319E-4C7F-B9CF-8D4C8C982D86}"/>
              </a:ext>
            </a:extLst>
          </p:cNvPr>
          <p:cNvPicPr/>
          <p:nvPr/>
        </p:nvPicPr>
        <p:blipFill>
          <a:blip r:embed="rId7" cstate="print">
            <a:extLst>
              <a:ext uri="{28A0092B-C50C-407E-A947-70E740481C1C}">
                <a14:useLocalDpi xmlns:a14="http://schemas.microsoft.com/office/drawing/2010/main"/>
              </a:ext>
            </a:extLst>
          </a:blip>
          <a:srcRect/>
          <a:stretch>
            <a:fillRect/>
          </a:stretch>
        </p:blipFill>
        <p:spPr bwMode="auto">
          <a:xfrm>
            <a:off x="5394529" y="6614599"/>
            <a:ext cx="1949392" cy="194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8">
            <a:extLst>
              <a:ext uri="{FF2B5EF4-FFF2-40B4-BE49-F238E27FC236}">
                <a16:creationId xmlns:a16="http://schemas.microsoft.com/office/drawing/2014/main" id="{501C73BC-8024-403B-9F37-047C58682DE9}"/>
              </a:ext>
            </a:extLst>
          </p:cNvPr>
          <p:cNvPicPr/>
          <p:nvPr/>
        </p:nvPicPr>
        <p:blipFill>
          <a:blip r:embed="rId8" cstate="print">
            <a:extLst>
              <a:ext uri="{28A0092B-C50C-407E-A947-70E740481C1C}">
                <a14:useLocalDpi xmlns:a14="http://schemas.microsoft.com/office/drawing/2010/main"/>
              </a:ext>
            </a:extLst>
          </a:blip>
          <a:srcRect/>
          <a:stretch>
            <a:fillRect/>
          </a:stretch>
        </p:blipFill>
        <p:spPr bwMode="auto">
          <a:xfrm>
            <a:off x="2583899" y="4586901"/>
            <a:ext cx="2161257" cy="180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5">
            <a:extLst>
              <a:ext uri="{FF2B5EF4-FFF2-40B4-BE49-F238E27FC236}">
                <a16:creationId xmlns:a16="http://schemas.microsoft.com/office/drawing/2014/main" id="{15698B3C-A339-4082-A13D-DD086910427F}"/>
              </a:ext>
            </a:extLst>
          </p:cNvPr>
          <p:cNvPicPr/>
          <p:nvPr/>
        </p:nvPicPr>
        <p:blipFill>
          <a:blip r:embed="rId9" cstate="print">
            <a:extLst>
              <a:ext uri="{28A0092B-C50C-407E-A947-70E740481C1C}">
                <a14:useLocalDpi xmlns:a14="http://schemas.microsoft.com/office/drawing/2010/main"/>
              </a:ext>
            </a:extLst>
          </a:blip>
          <a:srcRect/>
          <a:stretch>
            <a:fillRect/>
          </a:stretch>
        </p:blipFill>
        <p:spPr bwMode="auto">
          <a:xfrm>
            <a:off x="5013213" y="4597411"/>
            <a:ext cx="2161257" cy="175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7">
            <a:extLst>
              <a:ext uri="{FF2B5EF4-FFF2-40B4-BE49-F238E27FC236}">
                <a16:creationId xmlns:a16="http://schemas.microsoft.com/office/drawing/2014/main" id="{F7DE902C-03C2-4F8D-98AE-7F4E7C144416}"/>
              </a:ext>
            </a:extLst>
          </p:cNvPr>
          <p:cNvPicPr/>
          <p:nvPr/>
        </p:nvPicPr>
        <p:blipFill>
          <a:blip r:embed="rId10" cstate="print">
            <a:extLst>
              <a:ext uri="{28A0092B-C50C-407E-A947-70E740481C1C}">
                <a14:useLocalDpi xmlns:a14="http://schemas.microsoft.com/office/drawing/2010/main"/>
              </a:ext>
            </a:extLst>
          </a:blip>
          <a:srcRect/>
          <a:stretch>
            <a:fillRect/>
          </a:stretch>
        </p:blipFill>
        <p:spPr bwMode="auto">
          <a:xfrm>
            <a:off x="2910013" y="2682497"/>
            <a:ext cx="3319248" cy="163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22">
            <a:extLst>
              <a:ext uri="{FF2B5EF4-FFF2-40B4-BE49-F238E27FC236}">
                <a16:creationId xmlns:a16="http://schemas.microsoft.com/office/drawing/2014/main" id="{222B9DBC-73FD-4849-B31A-5B9793781378}"/>
              </a:ext>
            </a:extLst>
          </p:cNvPr>
          <p:cNvSpPr>
            <a:spLocks/>
          </p:cNvSpPr>
          <p:nvPr/>
        </p:nvSpPr>
        <p:spPr bwMode="auto">
          <a:xfrm>
            <a:off x="13687329" y="2501589"/>
            <a:ext cx="9931845" cy="9765719"/>
          </a:xfrm>
          <a:custGeom>
            <a:avLst/>
            <a:gdLst>
              <a:gd name="T0" fmla="+- 0 9832 8128"/>
              <a:gd name="T1" fmla="*/ T0 w 3679"/>
              <a:gd name="T2" fmla="+- 0 6591 2918"/>
              <a:gd name="T3" fmla="*/ 6591 h 3679"/>
              <a:gd name="T4" fmla="+- 0 9631 8128"/>
              <a:gd name="T5" fmla="*/ T4 w 3679"/>
              <a:gd name="T6" fmla="+- 0 6565 2918"/>
              <a:gd name="T7" fmla="*/ 6565 h 3679"/>
              <a:gd name="T8" fmla="+- 0 9433 8128"/>
              <a:gd name="T9" fmla="*/ T8 w 3679"/>
              <a:gd name="T10" fmla="+- 0 6517 2918"/>
              <a:gd name="T11" fmla="*/ 6517 h 3679"/>
              <a:gd name="T12" fmla="+- 0 9243 8128"/>
              <a:gd name="T13" fmla="*/ T12 w 3679"/>
              <a:gd name="T14" fmla="+- 0 6447 2918"/>
              <a:gd name="T15" fmla="*/ 6447 h 3679"/>
              <a:gd name="T16" fmla="+- 0 9061 8128"/>
              <a:gd name="T17" fmla="*/ T16 w 3679"/>
              <a:gd name="T18" fmla="+- 0 6357 2918"/>
              <a:gd name="T19" fmla="*/ 6357 h 3679"/>
              <a:gd name="T20" fmla="+- 0 8890 8128"/>
              <a:gd name="T21" fmla="*/ T20 w 3679"/>
              <a:gd name="T22" fmla="+- 0 6247 2918"/>
              <a:gd name="T23" fmla="*/ 6247 h 3679"/>
              <a:gd name="T24" fmla="+- 0 8732 8128"/>
              <a:gd name="T25" fmla="*/ T24 w 3679"/>
              <a:gd name="T26" fmla="+- 0 6119 2918"/>
              <a:gd name="T27" fmla="*/ 6119 h 3679"/>
              <a:gd name="T28" fmla="+- 0 8589 8128"/>
              <a:gd name="T29" fmla="*/ T28 w 3679"/>
              <a:gd name="T30" fmla="+- 0 5975 2918"/>
              <a:gd name="T31" fmla="*/ 5975 h 3679"/>
              <a:gd name="T32" fmla="+- 0 8464 8128"/>
              <a:gd name="T33" fmla="*/ T32 w 3679"/>
              <a:gd name="T34" fmla="+- 0 5816 2918"/>
              <a:gd name="T35" fmla="*/ 5816 h 3679"/>
              <a:gd name="T36" fmla="+- 0 8356 8128"/>
              <a:gd name="T37" fmla="*/ T36 w 3679"/>
              <a:gd name="T38" fmla="+- 0 5643 2918"/>
              <a:gd name="T39" fmla="*/ 5643 h 3679"/>
              <a:gd name="T40" fmla="+- 0 8268 8128"/>
              <a:gd name="T41" fmla="*/ T40 w 3679"/>
              <a:gd name="T42" fmla="+- 0 5461 2918"/>
              <a:gd name="T43" fmla="*/ 5461 h 3679"/>
              <a:gd name="T44" fmla="+- 0 8201 8128"/>
              <a:gd name="T45" fmla="*/ T44 w 3679"/>
              <a:gd name="T46" fmla="+- 0 5269 2918"/>
              <a:gd name="T47" fmla="*/ 5269 h 3679"/>
              <a:gd name="T48" fmla="+- 0 8155 8128"/>
              <a:gd name="T49" fmla="*/ T48 w 3679"/>
              <a:gd name="T50" fmla="+- 0 5071 2918"/>
              <a:gd name="T51" fmla="*/ 5071 h 3679"/>
              <a:gd name="T52" fmla="+- 0 8132 8128"/>
              <a:gd name="T53" fmla="*/ T52 w 3679"/>
              <a:gd name="T54" fmla="+- 0 4870 2918"/>
              <a:gd name="T55" fmla="*/ 4870 h 3679"/>
              <a:gd name="T56" fmla="+- 0 8128 8128"/>
              <a:gd name="T57" fmla="*/ T56 w 3679"/>
              <a:gd name="T58" fmla="+- 0 4734 2918"/>
              <a:gd name="T59" fmla="*/ 4734 h 3679"/>
              <a:gd name="T60" fmla="+- 0 8142 8128"/>
              <a:gd name="T61" fmla="*/ T60 w 3679"/>
              <a:gd name="T62" fmla="+- 0 4532 2918"/>
              <a:gd name="T63" fmla="*/ 4532 h 3679"/>
              <a:gd name="T64" fmla="+- 0 8178 8128"/>
              <a:gd name="T65" fmla="*/ T64 w 3679"/>
              <a:gd name="T66" fmla="+- 0 4332 2918"/>
              <a:gd name="T67" fmla="*/ 4332 h 3679"/>
              <a:gd name="T68" fmla="+- 0 8236 8128"/>
              <a:gd name="T69" fmla="*/ T68 w 3679"/>
              <a:gd name="T70" fmla="+- 0 4137 2918"/>
              <a:gd name="T71" fmla="*/ 4137 h 3679"/>
              <a:gd name="T72" fmla="+- 0 8314 8128"/>
              <a:gd name="T73" fmla="*/ T72 w 3679"/>
              <a:gd name="T74" fmla="+- 0 3950 2918"/>
              <a:gd name="T75" fmla="*/ 3950 h 3679"/>
              <a:gd name="T76" fmla="+- 0 8413 8128"/>
              <a:gd name="T77" fmla="*/ T76 w 3679"/>
              <a:gd name="T78" fmla="+- 0 3773 2918"/>
              <a:gd name="T79" fmla="*/ 3773 h 3679"/>
              <a:gd name="T80" fmla="+- 0 8531 8128"/>
              <a:gd name="T81" fmla="*/ T80 w 3679"/>
              <a:gd name="T82" fmla="+- 0 3608 2918"/>
              <a:gd name="T83" fmla="*/ 3608 h 3679"/>
              <a:gd name="T84" fmla="+- 0 8667 8128"/>
              <a:gd name="T85" fmla="*/ T84 w 3679"/>
              <a:gd name="T86" fmla="+- 0 3456 2918"/>
              <a:gd name="T87" fmla="*/ 3456 h 3679"/>
              <a:gd name="T88" fmla="+- 0 8818 8128"/>
              <a:gd name="T89" fmla="*/ T88 w 3679"/>
              <a:gd name="T90" fmla="+- 0 3321 2918"/>
              <a:gd name="T91" fmla="*/ 3321 h 3679"/>
              <a:gd name="T92" fmla="+- 0 8983 8128"/>
              <a:gd name="T93" fmla="*/ T92 w 3679"/>
              <a:gd name="T94" fmla="+- 0 3203 2918"/>
              <a:gd name="T95" fmla="*/ 3203 h 3679"/>
              <a:gd name="T96" fmla="+- 0 9161 8128"/>
              <a:gd name="T97" fmla="*/ T96 w 3679"/>
              <a:gd name="T98" fmla="+- 0 3104 2918"/>
              <a:gd name="T99" fmla="*/ 3104 h 3679"/>
              <a:gd name="T100" fmla="+- 0 9348 8128"/>
              <a:gd name="T101" fmla="*/ T100 w 3679"/>
              <a:gd name="T102" fmla="+- 0 3025 2918"/>
              <a:gd name="T103" fmla="*/ 3025 h 3679"/>
              <a:gd name="T104" fmla="+- 0 9542 8128"/>
              <a:gd name="T105" fmla="*/ T104 w 3679"/>
              <a:gd name="T106" fmla="+- 0 2967 2918"/>
              <a:gd name="T107" fmla="*/ 2967 h 3679"/>
              <a:gd name="T108" fmla="+- 0 9742 8128"/>
              <a:gd name="T109" fmla="*/ T108 w 3679"/>
              <a:gd name="T110" fmla="+- 0 2932 2918"/>
              <a:gd name="T111" fmla="*/ 2932 h 3679"/>
              <a:gd name="T112" fmla="+- 0 9945 8128"/>
              <a:gd name="T113" fmla="*/ T112 w 3679"/>
              <a:gd name="T114" fmla="+- 0 2918 2918"/>
              <a:gd name="T115" fmla="*/ 2918 h 3679"/>
              <a:gd name="T116" fmla="+- 0 10057 8128"/>
              <a:gd name="T117" fmla="*/ T116 w 3679"/>
              <a:gd name="T118" fmla="+- 0 2920 2918"/>
              <a:gd name="T119" fmla="*/ 2920 h 3679"/>
              <a:gd name="T120" fmla="+- 0 10259 8128"/>
              <a:gd name="T121" fmla="*/ T120 w 3679"/>
              <a:gd name="T122" fmla="+- 0 2941 2918"/>
              <a:gd name="T123" fmla="*/ 2941 h 3679"/>
              <a:gd name="T124" fmla="+- 0 10458 8128"/>
              <a:gd name="T125" fmla="*/ T124 w 3679"/>
              <a:gd name="T126" fmla="+- 0 2984 2918"/>
              <a:gd name="T127" fmla="*/ 2984 h 3679"/>
              <a:gd name="T128" fmla="+- 0 10650 8128"/>
              <a:gd name="T129" fmla="*/ T128 w 3679"/>
              <a:gd name="T130" fmla="+- 0 3049 2918"/>
              <a:gd name="T131" fmla="*/ 3049 h 3679"/>
              <a:gd name="T132" fmla="+- 0 10834 8128"/>
              <a:gd name="T133" fmla="*/ T132 w 3679"/>
              <a:gd name="T134" fmla="+- 0 3135 2918"/>
              <a:gd name="T135" fmla="*/ 3135 h 3679"/>
              <a:gd name="T136" fmla="+- 0 11008 8128"/>
              <a:gd name="T137" fmla="*/ T136 w 3679"/>
              <a:gd name="T138" fmla="+- 0 3240 2918"/>
              <a:gd name="T139" fmla="*/ 3240 h 3679"/>
              <a:gd name="T140" fmla="+- 0 11168 8128"/>
              <a:gd name="T141" fmla="*/ T140 w 3679"/>
              <a:gd name="T142" fmla="+- 0 3364 2918"/>
              <a:gd name="T143" fmla="*/ 3364 h 3679"/>
              <a:gd name="T144" fmla="+- 0 11315 8128"/>
              <a:gd name="T145" fmla="*/ T144 w 3679"/>
              <a:gd name="T146" fmla="+- 0 3505 2918"/>
              <a:gd name="T147" fmla="*/ 3505 h 3679"/>
              <a:gd name="T148" fmla="+- 0 11444 8128"/>
              <a:gd name="T149" fmla="*/ T148 w 3679"/>
              <a:gd name="T150" fmla="+- 0 3661 2918"/>
              <a:gd name="T151" fmla="*/ 3661 h 3679"/>
              <a:gd name="T152" fmla="+- 0 11556 8128"/>
              <a:gd name="T153" fmla="*/ T152 w 3679"/>
              <a:gd name="T154" fmla="+- 0 3831 2918"/>
              <a:gd name="T155" fmla="*/ 3831 h 3679"/>
              <a:gd name="T156" fmla="+- 0 11648 8128"/>
              <a:gd name="T157" fmla="*/ T156 w 3679"/>
              <a:gd name="T158" fmla="+- 0 4011 2918"/>
              <a:gd name="T159" fmla="*/ 4011 h 3679"/>
              <a:gd name="T160" fmla="+- 0 11720 8128"/>
              <a:gd name="T161" fmla="*/ T160 w 3679"/>
              <a:gd name="T162" fmla="+- 0 4201 2918"/>
              <a:gd name="T163" fmla="*/ 4201 h 3679"/>
              <a:gd name="T164" fmla="+- 0 11771 8128"/>
              <a:gd name="T165" fmla="*/ T164 w 3679"/>
              <a:gd name="T166" fmla="+- 0 4398 2918"/>
              <a:gd name="T167" fmla="*/ 4398 h 3679"/>
              <a:gd name="T168" fmla="+- 0 11799 8128"/>
              <a:gd name="T169" fmla="*/ T168 w 3679"/>
              <a:gd name="T170" fmla="+- 0 4599 2918"/>
              <a:gd name="T171" fmla="*/ 4599 h 3679"/>
              <a:gd name="T172" fmla="+- 0 11806 8128"/>
              <a:gd name="T173" fmla="*/ T172 w 3679"/>
              <a:gd name="T174" fmla="+- 0 4757 2918"/>
              <a:gd name="T175" fmla="*/ 4757 h 3679"/>
              <a:gd name="T176" fmla="+- 0 11799 8128"/>
              <a:gd name="T177" fmla="*/ T176 w 3679"/>
              <a:gd name="T178" fmla="+- 0 4915 2918"/>
              <a:gd name="T179" fmla="*/ 4915 h 3679"/>
              <a:gd name="T180" fmla="+- 0 11771 8128"/>
              <a:gd name="T181" fmla="*/ T180 w 3679"/>
              <a:gd name="T182" fmla="+- 0 5116 2918"/>
              <a:gd name="T183" fmla="*/ 5116 h 3679"/>
              <a:gd name="T184" fmla="+- 0 11720 8128"/>
              <a:gd name="T185" fmla="*/ T184 w 3679"/>
              <a:gd name="T186" fmla="+- 0 5312 2918"/>
              <a:gd name="T187" fmla="*/ 5312 h 3679"/>
              <a:gd name="T188" fmla="+- 0 11648 8128"/>
              <a:gd name="T189" fmla="*/ T188 w 3679"/>
              <a:gd name="T190" fmla="+- 0 5502 2918"/>
              <a:gd name="T191" fmla="*/ 5502 h 3679"/>
              <a:gd name="T192" fmla="+- 0 11556 8128"/>
              <a:gd name="T193" fmla="*/ T192 w 3679"/>
              <a:gd name="T194" fmla="+- 0 5683 2918"/>
              <a:gd name="T195" fmla="*/ 5683 h 3679"/>
              <a:gd name="T196" fmla="+- 0 11444 8128"/>
              <a:gd name="T197" fmla="*/ T196 w 3679"/>
              <a:gd name="T198" fmla="+- 0 5852 2918"/>
              <a:gd name="T199" fmla="*/ 5852 h 3679"/>
              <a:gd name="T200" fmla="+- 0 11315 8128"/>
              <a:gd name="T201" fmla="*/ T200 w 3679"/>
              <a:gd name="T202" fmla="+- 0 6008 2918"/>
              <a:gd name="T203" fmla="*/ 6008 h 3679"/>
              <a:gd name="T204" fmla="+- 0 11168 8128"/>
              <a:gd name="T205" fmla="*/ T204 w 3679"/>
              <a:gd name="T206" fmla="+- 0 6149 2918"/>
              <a:gd name="T207" fmla="*/ 6149 h 3679"/>
              <a:gd name="T208" fmla="+- 0 11008 8128"/>
              <a:gd name="T209" fmla="*/ T208 w 3679"/>
              <a:gd name="T210" fmla="+- 0 6273 2918"/>
              <a:gd name="T211" fmla="*/ 6273 h 3679"/>
              <a:gd name="T212" fmla="+- 0 10834 8128"/>
              <a:gd name="T213" fmla="*/ T212 w 3679"/>
              <a:gd name="T214" fmla="+- 0 6379 2918"/>
              <a:gd name="T215" fmla="*/ 6379 h 3679"/>
              <a:gd name="T216" fmla="+- 0 10650 8128"/>
              <a:gd name="T217" fmla="*/ T216 w 3679"/>
              <a:gd name="T218" fmla="+- 0 6464 2918"/>
              <a:gd name="T219" fmla="*/ 6464 h 3679"/>
              <a:gd name="T220" fmla="+- 0 10458 8128"/>
              <a:gd name="T221" fmla="*/ T220 w 3679"/>
              <a:gd name="T222" fmla="+- 0 6529 2918"/>
              <a:gd name="T223" fmla="*/ 6529 h 3679"/>
              <a:gd name="T224" fmla="+- 0 10259 8128"/>
              <a:gd name="T225" fmla="*/ T224 w 3679"/>
              <a:gd name="T226" fmla="+- 0 6572 2918"/>
              <a:gd name="T227" fmla="*/ 6572 h 3679"/>
              <a:gd name="T228" fmla="+- 0 10057 8128"/>
              <a:gd name="T229" fmla="*/ T228 w 3679"/>
              <a:gd name="T230" fmla="+- 0 6594 2918"/>
              <a:gd name="T231" fmla="*/ 6594 h 36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3679" h="3679">
                <a:moveTo>
                  <a:pt x="1839" y="3678"/>
                </a:moveTo>
                <a:lnTo>
                  <a:pt x="1771" y="3677"/>
                </a:lnTo>
                <a:lnTo>
                  <a:pt x="1704" y="3673"/>
                </a:lnTo>
                <a:lnTo>
                  <a:pt x="1636" y="3667"/>
                </a:lnTo>
                <a:lnTo>
                  <a:pt x="1569" y="3658"/>
                </a:lnTo>
                <a:lnTo>
                  <a:pt x="1503" y="3647"/>
                </a:lnTo>
                <a:lnTo>
                  <a:pt x="1436" y="3633"/>
                </a:lnTo>
                <a:lnTo>
                  <a:pt x="1370" y="3617"/>
                </a:lnTo>
                <a:lnTo>
                  <a:pt x="1305" y="3599"/>
                </a:lnTo>
                <a:lnTo>
                  <a:pt x="1241" y="3578"/>
                </a:lnTo>
                <a:lnTo>
                  <a:pt x="1177" y="3555"/>
                </a:lnTo>
                <a:lnTo>
                  <a:pt x="1115" y="3529"/>
                </a:lnTo>
                <a:lnTo>
                  <a:pt x="1053" y="3501"/>
                </a:lnTo>
                <a:lnTo>
                  <a:pt x="992" y="3471"/>
                </a:lnTo>
                <a:lnTo>
                  <a:pt x="933" y="3439"/>
                </a:lnTo>
                <a:lnTo>
                  <a:pt x="874" y="3404"/>
                </a:lnTo>
                <a:lnTo>
                  <a:pt x="817" y="3368"/>
                </a:lnTo>
                <a:lnTo>
                  <a:pt x="762" y="3329"/>
                </a:lnTo>
                <a:lnTo>
                  <a:pt x="708" y="3289"/>
                </a:lnTo>
                <a:lnTo>
                  <a:pt x="655" y="3246"/>
                </a:lnTo>
                <a:lnTo>
                  <a:pt x="604" y="3201"/>
                </a:lnTo>
                <a:lnTo>
                  <a:pt x="555" y="3155"/>
                </a:lnTo>
                <a:lnTo>
                  <a:pt x="507" y="3107"/>
                </a:lnTo>
                <a:lnTo>
                  <a:pt x="461" y="3057"/>
                </a:lnTo>
                <a:lnTo>
                  <a:pt x="418" y="3005"/>
                </a:lnTo>
                <a:lnTo>
                  <a:pt x="376" y="2952"/>
                </a:lnTo>
                <a:lnTo>
                  <a:pt x="336" y="2898"/>
                </a:lnTo>
                <a:lnTo>
                  <a:pt x="298" y="2842"/>
                </a:lnTo>
                <a:lnTo>
                  <a:pt x="262" y="2784"/>
                </a:lnTo>
                <a:lnTo>
                  <a:pt x="228" y="2725"/>
                </a:lnTo>
                <a:lnTo>
                  <a:pt x="196" y="2666"/>
                </a:lnTo>
                <a:lnTo>
                  <a:pt x="167" y="2605"/>
                </a:lnTo>
                <a:lnTo>
                  <a:pt x="140" y="2543"/>
                </a:lnTo>
                <a:lnTo>
                  <a:pt x="115" y="2479"/>
                </a:lnTo>
                <a:lnTo>
                  <a:pt x="93" y="2416"/>
                </a:lnTo>
                <a:lnTo>
                  <a:pt x="73" y="2351"/>
                </a:lnTo>
                <a:lnTo>
                  <a:pt x="55" y="2286"/>
                </a:lnTo>
                <a:lnTo>
                  <a:pt x="40" y="2220"/>
                </a:lnTo>
                <a:lnTo>
                  <a:pt x="27" y="2153"/>
                </a:lnTo>
                <a:lnTo>
                  <a:pt x="17" y="2086"/>
                </a:lnTo>
                <a:lnTo>
                  <a:pt x="9" y="2019"/>
                </a:lnTo>
                <a:lnTo>
                  <a:pt x="4" y="1952"/>
                </a:lnTo>
                <a:lnTo>
                  <a:pt x="1" y="1884"/>
                </a:lnTo>
                <a:lnTo>
                  <a:pt x="0" y="1839"/>
                </a:lnTo>
                <a:lnTo>
                  <a:pt x="0" y="1816"/>
                </a:lnTo>
                <a:lnTo>
                  <a:pt x="2" y="1748"/>
                </a:lnTo>
                <a:lnTo>
                  <a:pt x="7" y="1681"/>
                </a:lnTo>
                <a:lnTo>
                  <a:pt x="14" y="1614"/>
                </a:lnTo>
                <a:lnTo>
                  <a:pt x="23" y="1547"/>
                </a:lnTo>
                <a:lnTo>
                  <a:pt x="35" y="1480"/>
                </a:lnTo>
                <a:lnTo>
                  <a:pt x="50" y="1414"/>
                </a:lnTo>
                <a:lnTo>
                  <a:pt x="67" y="1348"/>
                </a:lnTo>
                <a:lnTo>
                  <a:pt x="86" y="1283"/>
                </a:lnTo>
                <a:lnTo>
                  <a:pt x="108" y="1219"/>
                </a:lnTo>
                <a:lnTo>
                  <a:pt x="132" y="1156"/>
                </a:lnTo>
                <a:lnTo>
                  <a:pt x="158" y="1093"/>
                </a:lnTo>
                <a:lnTo>
                  <a:pt x="186" y="1032"/>
                </a:lnTo>
                <a:lnTo>
                  <a:pt x="217" y="972"/>
                </a:lnTo>
                <a:lnTo>
                  <a:pt x="250" y="913"/>
                </a:lnTo>
                <a:lnTo>
                  <a:pt x="285" y="855"/>
                </a:lnTo>
                <a:lnTo>
                  <a:pt x="323" y="798"/>
                </a:lnTo>
                <a:lnTo>
                  <a:pt x="362" y="743"/>
                </a:lnTo>
                <a:lnTo>
                  <a:pt x="403" y="690"/>
                </a:lnTo>
                <a:lnTo>
                  <a:pt x="447" y="638"/>
                </a:lnTo>
                <a:lnTo>
                  <a:pt x="492" y="587"/>
                </a:lnTo>
                <a:lnTo>
                  <a:pt x="539" y="538"/>
                </a:lnTo>
                <a:lnTo>
                  <a:pt x="588" y="491"/>
                </a:lnTo>
                <a:lnTo>
                  <a:pt x="638" y="446"/>
                </a:lnTo>
                <a:lnTo>
                  <a:pt x="690" y="403"/>
                </a:lnTo>
                <a:lnTo>
                  <a:pt x="744" y="362"/>
                </a:lnTo>
                <a:lnTo>
                  <a:pt x="799" y="322"/>
                </a:lnTo>
                <a:lnTo>
                  <a:pt x="855" y="285"/>
                </a:lnTo>
                <a:lnTo>
                  <a:pt x="913" y="250"/>
                </a:lnTo>
                <a:lnTo>
                  <a:pt x="972" y="217"/>
                </a:lnTo>
                <a:lnTo>
                  <a:pt x="1033" y="186"/>
                </a:lnTo>
                <a:lnTo>
                  <a:pt x="1094" y="157"/>
                </a:lnTo>
                <a:lnTo>
                  <a:pt x="1156" y="131"/>
                </a:lnTo>
                <a:lnTo>
                  <a:pt x="1220" y="107"/>
                </a:lnTo>
                <a:lnTo>
                  <a:pt x="1284" y="86"/>
                </a:lnTo>
                <a:lnTo>
                  <a:pt x="1349" y="66"/>
                </a:lnTo>
                <a:lnTo>
                  <a:pt x="1414" y="49"/>
                </a:lnTo>
                <a:lnTo>
                  <a:pt x="1480" y="35"/>
                </a:lnTo>
                <a:lnTo>
                  <a:pt x="1547" y="23"/>
                </a:lnTo>
                <a:lnTo>
                  <a:pt x="1614" y="14"/>
                </a:lnTo>
                <a:lnTo>
                  <a:pt x="1681" y="6"/>
                </a:lnTo>
                <a:lnTo>
                  <a:pt x="1749" y="2"/>
                </a:lnTo>
                <a:lnTo>
                  <a:pt x="1817" y="0"/>
                </a:lnTo>
                <a:lnTo>
                  <a:pt x="1839" y="0"/>
                </a:lnTo>
                <a:lnTo>
                  <a:pt x="1862" y="0"/>
                </a:lnTo>
                <a:lnTo>
                  <a:pt x="1929" y="2"/>
                </a:lnTo>
                <a:lnTo>
                  <a:pt x="1997" y="6"/>
                </a:lnTo>
                <a:lnTo>
                  <a:pt x="2064" y="14"/>
                </a:lnTo>
                <a:lnTo>
                  <a:pt x="2131" y="23"/>
                </a:lnTo>
                <a:lnTo>
                  <a:pt x="2198" y="35"/>
                </a:lnTo>
                <a:lnTo>
                  <a:pt x="2264" y="49"/>
                </a:lnTo>
                <a:lnTo>
                  <a:pt x="2330" y="66"/>
                </a:lnTo>
                <a:lnTo>
                  <a:pt x="2395" y="86"/>
                </a:lnTo>
                <a:lnTo>
                  <a:pt x="2459" y="107"/>
                </a:lnTo>
                <a:lnTo>
                  <a:pt x="2522" y="131"/>
                </a:lnTo>
                <a:lnTo>
                  <a:pt x="2584" y="157"/>
                </a:lnTo>
                <a:lnTo>
                  <a:pt x="2646" y="186"/>
                </a:lnTo>
                <a:lnTo>
                  <a:pt x="2706" y="217"/>
                </a:lnTo>
                <a:lnTo>
                  <a:pt x="2765" y="250"/>
                </a:lnTo>
                <a:lnTo>
                  <a:pt x="2823" y="285"/>
                </a:lnTo>
                <a:lnTo>
                  <a:pt x="2880" y="322"/>
                </a:lnTo>
                <a:lnTo>
                  <a:pt x="2935" y="362"/>
                </a:lnTo>
                <a:lnTo>
                  <a:pt x="2988" y="403"/>
                </a:lnTo>
                <a:lnTo>
                  <a:pt x="3040" y="446"/>
                </a:lnTo>
                <a:lnTo>
                  <a:pt x="3091" y="491"/>
                </a:lnTo>
                <a:lnTo>
                  <a:pt x="3140" y="538"/>
                </a:lnTo>
                <a:lnTo>
                  <a:pt x="3187" y="587"/>
                </a:lnTo>
                <a:lnTo>
                  <a:pt x="3232" y="638"/>
                </a:lnTo>
                <a:lnTo>
                  <a:pt x="3275" y="690"/>
                </a:lnTo>
                <a:lnTo>
                  <a:pt x="3316" y="743"/>
                </a:lnTo>
                <a:lnTo>
                  <a:pt x="3356" y="798"/>
                </a:lnTo>
                <a:lnTo>
                  <a:pt x="3393" y="855"/>
                </a:lnTo>
                <a:lnTo>
                  <a:pt x="3428" y="913"/>
                </a:lnTo>
                <a:lnTo>
                  <a:pt x="3461" y="972"/>
                </a:lnTo>
                <a:lnTo>
                  <a:pt x="3492" y="1032"/>
                </a:lnTo>
                <a:lnTo>
                  <a:pt x="3520" y="1093"/>
                </a:lnTo>
                <a:lnTo>
                  <a:pt x="3547" y="1156"/>
                </a:lnTo>
                <a:lnTo>
                  <a:pt x="3571" y="1219"/>
                </a:lnTo>
                <a:lnTo>
                  <a:pt x="3592" y="1283"/>
                </a:lnTo>
                <a:lnTo>
                  <a:pt x="3612" y="1348"/>
                </a:lnTo>
                <a:lnTo>
                  <a:pt x="3628" y="1414"/>
                </a:lnTo>
                <a:lnTo>
                  <a:pt x="3643" y="1480"/>
                </a:lnTo>
                <a:lnTo>
                  <a:pt x="3655" y="1547"/>
                </a:lnTo>
                <a:lnTo>
                  <a:pt x="3664" y="1614"/>
                </a:lnTo>
                <a:lnTo>
                  <a:pt x="3671" y="1681"/>
                </a:lnTo>
                <a:lnTo>
                  <a:pt x="3676" y="1748"/>
                </a:lnTo>
                <a:lnTo>
                  <a:pt x="3678" y="1816"/>
                </a:lnTo>
                <a:lnTo>
                  <a:pt x="3678" y="1839"/>
                </a:lnTo>
                <a:lnTo>
                  <a:pt x="3678" y="1861"/>
                </a:lnTo>
                <a:lnTo>
                  <a:pt x="3676" y="1929"/>
                </a:lnTo>
                <a:lnTo>
                  <a:pt x="3671" y="1997"/>
                </a:lnTo>
                <a:lnTo>
                  <a:pt x="3664" y="2064"/>
                </a:lnTo>
                <a:lnTo>
                  <a:pt x="3655" y="2131"/>
                </a:lnTo>
                <a:lnTo>
                  <a:pt x="3643" y="2198"/>
                </a:lnTo>
                <a:lnTo>
                  <a:pt x="3628" y="2264"/>
                </a:lnTo>
                <a:lnTo>
                  <a:pt x="3612" y="2329"/>
                </a:lnTo>
                <a:lnTo>
                  <a:pt x="3592" y="2394"/>
                </a:lnTo>
                <a:lnTo>
                  <a:pt x="3571" y="2458"/>
                </a:lnTo>
                <a:lnTo>
                  <a:pt x="3547" y="2522"/>
                </a:lnTo>
                <a:lnTo>
                  <a:pt x="3520" y="2584"/>
                </a:lnTo>
                <a:lnTo>
                  <a:pt x="3492" y="2645"/>
                </a:lnTo>
                <a:lnTo>
                  <a:pt x="3461" y="2706"/>
                </a:lnTo>
                <a:lnTo>
                  <a:pt x="3428" y="2765"/>
                </a:lnTo>
                <a:lnTo>
                  <a:pt x="3393" y="2823"/>
                </a:lnTo>
                <a:lnTo>
                  <a:pt x="3356" y="2879"/>
                </a:lnTo>
                <a:lnTo>
                  <a:pt x="3316" y="2934"/>
                </a:lnTo>
                <a:lnTo>
                  <a:pt x="3275" y="2988"/>
                </a:lnTo>
                <a:lnTo>
                  <a:pt x="3232" y="3040"/>
                </a:lnTo>
                <a:lnTo>
                  <a:pt x="3187" y="3090"/>
                </a:lnTo>
                <a:lnTo>
                  <a:pt x="3140" y="3139"/>
                </a:lnTo>
                <a:lnTo>
                  <a:pt x="3091" y="3186"/>
                </a:lnTo>
                <a:lnTo>
                  <a:pt x="3040" y="3231"/>
                </a:lnTo>
                <a:lnTo>
                  <a:pt x="2988" y="3275"/>
                </a:lnTo>
                <a:lnTo>
                  <a:pt x="2935" y="3316"/>
                </a:lnTo>
                <a:lnTo>
                  <a:pt x="2880" y="3355"/>
                </a:lnTo>
                <a:lnTo>
                  <a:pt x="2823" y="3392"/>
                </a:lnTo>
                <a:lnTo>
                  <a:pt x="2765" y="3428"/>
                </a:lnTo>
                <a:lnTo>
                  <a:pt x="2706" y="3461"/>
                </a:lnTo>
                <a:lnTo>
                  <a:pt x="2646" y="3491"/>
                </a:lnTo>
                <a:lnTo>
                  <a:pt x="2584" y="3520"/>
                </a:lnTo>
                <a:lnTo>
                  <a:pt x="2522" y="3546"/>
                </a:lnTo>
                <a:lnTo>
                  <a:pt x="2459" y="3570"/>
                </a:lnTo>
                <a:lnTo>
                  <a:pt x="2395" y="3592"/>
                </a:lnTo>
                <a:lnTo>
                  <a:pt x="2330" y="3611"/>
                </a:lnTo>
                <a:lnTo>
                  <a:pt x="2264" y="3628"/>
                </a:lnTo>
                <a:lnTo>
                  <a:pt x="2198" y="3642"/>
                </a:lnTo>
                <a:lnTo>
                  <a:pt x="2131" y="3654"/>
                </a:lnTo>
                <a:lnTo>
                  <a:pt x="2064" y="3664"/>
                </a:lnTo>
                <a:lnTo>
                  <a:pt x="1997" y="3671"/>
                </a:lnTo>
                <a:lnTo>
                  <a:pt x="1929" y="3676"/>
                </a:lnTo>
                <a:lnTo>
                  <a:pt x="1862" y="3678"/>
                </a:lnTo>
                <a:lnTo>
                  <a:pt x="1839" y="36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400" b="0" i="0" u="none" strike="noStrike" kern="0" cap="all" spc="0" normalizeH="0" baseline="0" noProof="0">
              <a:ln>
                <a:noFill/>
              </a:ln>
              <a:solidFill>
                <a:srgbClr val="000000"/>
              </a:solidFill>
              <a:effectLst/>
              <a:uLnTx/>
              <a:uFillTx/>
              <a:latin typeface="Montserrat-Regular"/>
              <a:sym typeface="Montserrat-Regular"/>
            </a:endParaRPr>
          </a:p>
        </p:txBody>
      </p:sp>
      <p:pic>
        <p:nvPicPr>
          <p:cNvPr id="51" name="Picture 20">
            <a:extLst>
              <a:ext uri="{FF2B5EF4-FFF2-40B4-BE49-F238E27FC236}">
                <a16:creationId xmlns:a16="http://schemas.microsoft.com/office/drawing/2014/main" id="{AC0E911E-BC45-4CC1-9ED2-ACF82637C33C}"/>
              </a:ext>
            </a:extLst>
          </p:cNvPr>
          <p:cNvPicPr/>
          <p:nvPr/>
        </p:nvPicPr>
        <p:blipFill>
          <a:blip r:embed="rId11">
            <a:extLst>
              <a:ext uri="{28A0092B-C50C-407E-A947-70E740481C1C}">
                <a14:useLocalDpi xmlns:a14="http://schemas.microsoft.com/office/drawing/2010/main"/>
              </a:ext>
            </a:extLst>
          </a:blip>
          <a:srcRect/>
          <a:stretch>
            <a:fillRect/>
          </a:stretch>
        </p:blipFill>
        <p:spPr bwMode="auto">
          <a:xfrm>
            <a:off x="17012373" y="2810428"/>
            <a:ext cx="2661332" cy="157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
            <a:extLst>
              <a:ext uri="{FF2B5EF4-FFF2-40B4-BE49-F238E27FC236}">
                <a16:creationId xmlns:a16="http://schemas.microsoft.com/office/drawing/2014/main" id="{E71FE050-6B45-4D85-B705-4CF273F47CFF}"/>
              </a:ext>
            </a:extLst>
          </p:cNvPr>
          <p:cNvPicPr/>
          <p:nvPr/>
        </p:nvPicPr>
        <p:blipFill>
          <a:blip r:embed="rId12" cstate="print">
            <a:extLst>
              <a:ext uri="{28A0092B-C50C-407E-A947-70E740481C1C}">
                <a14:useLocalDpi xmlns:a14="http://schemas.microsoft.com/office/drawing/2010/main"/>
              </a:ext>
            </a:extLst>
          </a:blip>
          <a:srcRect/>
          <a:stretch>
            <a:fillRect/>
          </a:stretch>
        </p:blipFill>
        <p:spPr bwMode="auto">
          <a:xfrm>
            <a:off x="21150352" y="4715925"/>
            <a:ext cx="1216678" cy="102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9">
            <a:extLst>
              <a:ext uri="{FF2B5EF4-FFF2-40B4-BE49-F238E27FC236}">
                <a16:creationId xmlns:a16="http://schemas.microsoft.com/office/drawing/2014/main" id="{2FF3C35F-07E3-4BA7-BCDA-A2148D1950C9}"/>
              </a:ext>
            </a:extLst>
          </p:cNvPr>
          <p:cNvPicPr/>
          <p:nvPr/>
        </p:nvPicPr>
        <p:blipFill>
          <a:blip r:embed="rId13">
            <a:extLst>
              <a:ext uri="{28A0092B-C50C-407E-A947-70E740481C1C}">
                <a14:useLocalDpi xmlns:a14="http://schemas.microsoft.com/office/drawing/2010/main"/>
              </a:ext>
            </a:extLst>
          </a:blip>
          <a:srcRect/>
          <a:stretch>
            <a:fillRect/>
          </a:stretch>
        </p:blipFill>
        <p:spPr bwMode="auto">
          <a:xfrm>
            <a:off x="15155419" y="4230470"/>
            <a:ext cx="1335242" cy="114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aveikslėlis 3">
            <a:extLst>
              <a:ext uri="{FF2B5EF4-FFF2-40B4-BE49-F238E27FC236}">
                <a16:creationId xmlns:a16="http://schemas.microsoft.com/office/drawing/2014/main" id="{BA90DB7A-BE30-4A17-9E92-B5C7AA48677F}"/>
              </a:ext>
            </a:extLst>
          </p:cNvPr>
          <p:cNvPicPr>
            <a:picLocks noChangeAspect="1"/>
          </p:cNvPicPr>
          <p:nvPr/>
        </p:nvPicPr>
        <p:blipFill>
          <a:blip r:embed="rId14"/>
          <a:stretch>
            <a:fillRect/>
          </a:stretch>
        </p:blipFill>
        <p:spPr>
          <a:xfrm>
            <a:off x="13914235" y="5524086"/>
            <a:ext cx="2446643" cy="1233959"/>
          </a:xfrm>
          <a:prstGeom prst="rect">
            <a:avLst/>
          </a:prstGeom>
        </p:spPr>
      </p:pic>
      <p:pic>
        <p:nvPicPr>
          <p:cNvPr id="6" name="Paveikslėlis 5">
            <a:extLst>
              <a:ext uri="{FF2B5EF4-FFF2-40B4-BE49-F238E27FC236}">
                <a16:creationId xmlns:a16="http://schemas.microsoft.com/office/drawing/2014/main" id="{B46DC3F9-8E89-43F5-824E-52EB6E308C50}"/>
              </a:ext>
            </a:extLst>
          </p:cNvPr>
          <p:cNvPicPr>
            <a:picLocks noChangeAspect="1"/>
          </p:cNvPicPr>
          <p:nvPr/>
        </p:nvPicPr>
        <p:blipFill>
          <a:blip r:embed="rId15"/>
          <a:stretch>
            <a:fillRect/>
          </a:stretch>
        </p:blipFill>
        <p:spPr>
          <a:xfrm>
            <a:off x="13772127" y="6672450"/>
            <a:ext cx="1857375" cy="1209675"/>
          </a:xfrm>
          <a:prstGeom prst="rect">
            <a:avLst/>
          </a:prstGeom>
        </p:spPr>
      </p:pic>
      <p:pic>
        <p:nvPicPr>
          <p:cNvPr id="9" name="Paveikslėlis 8">
            <a:extLst>
              <a:ext uri="{FF2B5EF4-FFF2-40B4-BE49-F238E27FC236}">
                <a16:creationId xmlns:a16="http://schemas.microsoft.com/office/drawing/2014/main" id="{0A0A1D14-E5D3-444F-B81D-908F135D1F37}"/>
              </a:ext>
            </a:extLst>
          </p:cNvPr>
          <p:cNvPicPr>
            <a:picLocks noChangeAspect="1"/>
          </p:cNvPicPr>
          <p:nvPr/>
        </p:nvPicPr>
        <p:blipFill>
          <a:blip r:embed="rId16"/>
          <a:stretch>
            <a:fillRect/>
          </a:stretch>
        </p:blipFill>
        <p:spPr>
          <a:xfrm>
            <a:off x="14134611" y="8082777"/>
            <a:ext cx="1869077" cy="922402"/>
          </a:xfrm>
          <a:prstGeom prst="rect">
            <a:avLst/>
          </a:prstGeom>
        </p:spPr>
      </p:pic>
      <p:pic>
        <p:nvPicPr>
          <p:cNvPr id="11" name="Paveikslėlis 10">
            <a:extLst>
              <a:ext uri="{FF2B5EF4-FFF2-40B4-BE49-F238E27FC236}">
                <a16:creationId xmlns:a16="http://schemas.microsoft.com/office/drawing/2014/main" id="{BE6CA881-BD14-4CD8-A92F-238EFD67D6D1}"/>
              </a:ext>
            </a:extLst>
          </p:cNvPr>
          <p:cNvPicPr>
            <a:picLocks noChangeAspect="1"/>
          </p:cNvPicPr>
          <p:nvPr/>
        </p:nvPicPr>
        <p:blipFill>
          <a:blip r:embed="rId17"/>
          <a:stretch>
            <a:fillRect/>
          </a:stretch>
        </p:blipFill>
        <p:spPr>
          <a:xfrm>
            <a:off x="14441555" y="9001337"/>
            <a:ext cx="2465118" cy="1278636"/>
          </a:xfrm>
          <a:prstGeom prst="rect">
            <a:avLst/>
          </a:prstGeom>
        </p:spPr>
      </p:pic>
      <p:pic>
        <p:nvPicPr>
          <p:cNvPr id="13" name="Paveikslėlis 12">
            <a:extLst>
              <a:ext uri="{FF2B5EF4-FFF2-40B4-BE49-F238E27FC236}">
                <a16:creationId xmlns:a16="http://schemas.microsoft.com/office/drawing/2014/main" id="{6FB8F82E-FA12-4143-B07E-36A6089397A2}"/>
              </a:ext>
            </a:extLst>
          </p:cNvPr>
          <p:cNvPicPr>
            <a:picLocks noChangeAspect="1"/>
          </p:cNvPicPr>
          <p:nvPr/>
        </p:nvPicPr>
        <p:blipFill>
          <a:blip r:embed="rId18"/>
          <a:stretch>
            <a:fillRect/>
          </a:stretch>
        </p:blipFill>
        <p:spPr>
          <a:xfrm>
            <a:off x="15707890" y="6509215"/>
            <a:ext cx="2279989" cy="1056325"/>
          </a:xfrm>
          <a:prstGeom prst="rect">
            <a:avLst/>
          </a:prstGeom>
        </p:spPr>
      </p:pic>
      <p:pic>
        <p:nvPicPr>
          <p:cNvPr id="15" name="Paveikslėlis 14">
            <a:extLst>
              <a:ext uri="{FF2B5EF4-FFF2-40B4-BE49-F238E27FC236}">
                <a16:creationId xmlns:a16="http://schemas.microsoft.com/office/drawing/2014/main" id="{ECF1B8A1-A9F5-40A4-9EFF-3AA5DCC9B0D3}"/>
              </a:ext>
            </a:extLst>
          </p:cNvPr>
          <p:cNvPicPr>
            <a:picLocks noChangeAspect="1"/>
          </p:cNvPicPr>
          <p:nvPr/>
        </p:nvPicPr>
        <p:blipFill>
          <a:blip r:embed="rId19"/>
          <a:stretch>
            <a:fillRect/>
          </a:stretch>
        </p:blipFill>
        <p:spPr>
          <a:xfrm>
            <a:off x="15386489" y="10019538"/>
            <a:ext cx="1508267" cy="1084322"/>
          </a:xfrm>
          <a:prstGeom prst="rect">
            <a:avLst/>
          </a:prstGeom>
        </p:spPr>
      </p:pic>
      <p:pic>
        <p:nvPicPr>
          <p:cNvPr id="17" name="Paveikslėlis 16">
            <a:extLst>
              <a:ext uri="{FF2B5EF4-FFF2-40B4-BE49-F238E27FC236}">
                <a16:creationId xmlns:a16="http://schemas.microsoft.com/office/drawing/2014/main" id="{789D8B3E-5E60-44AD-9F24-CCD1713FF97F}"/>
              </a:ext>
            </a:extLst>
          </p:cNvPr>
          <p:cNvPicPr>
            <a:picLocks noChangeAspect="1"/>
          </p:cNvPicPr>
          <p:nvPr/>
        </p:nvPicPr>
        <p:blipFill>
          <a:blip r:embed="rId20"/>
          <a:stretch>
            <a:fillRect/>
          </a:stretch>
        </p:blipFill>
        <p:spPr>
          <a:xfrm>
            <a:off x="16550699" y="10111312"/>
            <a:ext cx="1764126" cy="1374643"/>
          </a:xfrm>
          <a:prstGeom prst="rect">
            <a:avLst/>
          </a:prstGeom>
        </p:spPr>
      </p:pic>
      <p:pic>
        <p:nvPicPr>
          <p:cNvPr id="19" name="Paveikslėlis 18">
            <a:extLst>
              <a:ext uri="{FF2B5EF4-FFF2-40B4-BE49-F238E27FC236}">
                <a16:creationId xmlns:a16="http://schemas.microsoft.com/office/drawing/2014/main" id="{C2689972-A5DA-4271-882D-4AC29BAE138A}"/>
              </a:ext>
            </a:extLst>
          </p:cNvPr>
          <p:cNvPicPr>
            <a:picLocks noChangeAspect="1"/>
          </p:cNvPicPr>
          <p:nvPr/>
        </p:nvPicPr>
        <p:blipFill>
          <a:blip r:embed="rId21"/>
          <a:stretch>
            <a:fillRect/>
          </a:stretch>
        </p:blipFill>
        <p:spPr>
          <a:xfrm>
            <a:off x="16677538" y="5432826"/>
            <a:ext cx="2124075" cy="1104900"/>
          </a:xfrm>
          <a:prstGeom prst="rect">
            <a:avLst/>
          </a:prstGeom>
        </p:spPr>
      </p:pic>
      <p:pic>
        <p:nvPicPr>
          <p:cNvPr id="21" name="Paveikslėlis 20">
            <a:extLst>
              <a:ext uri="{FF2B5EF4-FFF2-40B4-BE49-F238E27FC236}">
                <a16:creationId xmlns:a16="http://schemas.microsoft.com/office/drawing/2014/main" id="{07917B7F-F25E-4944-96B9-E3F317ECE290}"/>
              </a:ext>
            </a:extLst>
          </p:cNvPr>
          <p:cNvPicPr>
            <a:picLocks noChangeAspect="1"/>
          </p:cNvPicPr>
          <p:nvPr/>
        </p:nvPicPr>
        <p:blipFill>
          <a:blip r:embed="rId22"/>
          <a:stretch>
            <a:fillRect/>
          </a:stretch>
        </p:blipFill>
        <p:spPr>
          <a:xfrm>
            <a:off x="18191738" y="6192429"/>
            <a:ext cx="3226012" cy="1276067"/>
          </a:xfrm>
          <a:prstGeom prst="rect">
            <a:avLst/>
          </a:prstGeom>
        </p:spPr>
      </p:pic>
      <p:pic>
        <p:nvPicPr>
          <p:cNvPr id="27" name="Paveikslėlis 26">
            <a:extLst>
              <a:ext uri="{FF2B5EF4-FFF2-40B4-BE49-F238E27FC236}">
                <a16:creationId xmlns:a16="http://schemas.microsoft.com/office/drawing/2014/main" id="{9498CABA-9950-4F6A-88A4-F4270D7684B6}"/>
              </a:ext>
            </a:extLst>
          </p:cNvPr>
          <p:cNvPicPr>
            <a:picLocks noChangeAspect="1"/>
          </p:cNvPicPr>
          <p:nvPr/>
        </p:nvPicPr>
        <p:blipFill>
          <a:blip r:embed="rId23"/>
          <a:stretch>
            <a:fillRect/>
          </a:stretch>
        </p:blipFill>
        <p:spPr>
          <a:xfrm>
            <a:off x="16191961" y="7700765"/>
            <a:ext cx="1869077" cy="1135206"/>
          </a:xfrm>
          <a:prstGeom prst="rect">
            <a:avLst/>
          </a:prstGeom>
        </p:spPr>
      </p:pic>
      <p:pic>
        <p:nvPicPr>
          <p:cNvPr id="31" name="Paveikslėlis 30">
            <a:extLst>
              <a:ext uri="{FF2B5EF4-FFF2-40B4-BE49-F238E27FC236}">
                <a16:creationId xmlns:a16="http://schemas.microsoft.com/office/drawing/2014/main" id="{90C3C406-02F7-4A8D-9AF7-BFCEB5A02C70}"/>
              </a:ext>
            </a:extLst>
          </p:cNvPr>
          <p:cNvPicPr>
            <a:picLocks noChangeAspect="1"/>
          </p:cNvPicPr>
          <p:nvPr/>
        </p:nvPicPr>
        <p:blipFill>
          <a:blip r:embed="rId24"/>
          <a:stretch>
            <a:fillRect/>
          </a:stretch>
        </p:blipFill>
        <p:spPr>
          <a:xfrm>
            <a:off x="21512598" y="6409311"/>
            <a:ext cx="1382520" cy="904243"/>
          </a:xfrm>
          <a:prstGeom prst="rect">
            <a:avLst/>
          </a:prstGeom>
        </p:spPr>
      </p:pic>
      <p:pic>
        <p:nvPicPr>
          <p:cNvPr id="1825" name="Paveikslėlis 1824">
            <a:extLst>
              <a:ext uri="{FF2B5EF4-FFF2-40B4-BE49-F238E27FC236}">
                <a16:creationId xmlns:a16="http://schemas.microsoft.com/office/drawing/2014/main" id="{17B684D3-64D0-4CFA-B2B4-D6750D7C8CC8}"/>
              </a:ext>
            </a:extLst>
          </p:cNvPr>
          <p:cNvPicPr>
            <a:picLocks noChangeAspect="1"/>
          </p:cNvPicPr>
          <p:nvPr/>
        </p:nvPicPr>
        <p:blipFill>
          <a:blip r:embed="rId25"/>
          <a:stretch>
            <a:fillRect/>
          </a:stretch>
        </p:blipFill>
        <p:spPr>
          <a:xfrm>
            <a:off x="17987879" y="7662957"/>
            <a:ext cx="1711183" cy="977819"/>
          </a:xfrm>
          <a:prstGeom prst="rect">
            <a:avLst/>
          </a:prstGeom>
        </p:spPr>
      </p:pic>
      <p:pic>
        <p:nvPicPr>
          <p:cNvPr id="1827" name="Paveikslėlis 1826">
            <a:extLst>
              <a:ext uri="{FF2B5EF4-FFF2-40B4-BE49-F238E27FC236}">
                <a16:creationId xmlns:a16="http://schemas.microsoft.com/office/drawing/2014/main" id="{E16E8BCB-A898-4E6F-A736-03773EFC8B89}"/>
              </a:ext>
            </a:extLst>
          </p:cNvPr>
          <p:cNvPicPr>
            <a:picLocks noChangeAspect="1"/>
          </p:cNvPicPr>
          <p:nvPr/>
        </p:nvPicPr>
        <p:blipFill>
          <a:blip r:embed="rId26"/>
          <a:stretch>
            <a:fillRect/>
          </a:stretch>
        </p:blipFill>
        <p:spPr>
          <a:xfrm>
            <a:off x="16873558" y="8756608"/>
            <a:ext cx="1924050" cy="1076325"/>
          </a:xfrm>
          <a:prstGeom prst="rect">
            <a:avLst/>
          </a:prstGeom>
        </p:spPr>
      </p:pic>
      <p:pic>
        <p:nvPicPr>
          <p:cNvPr id="1829" name="Paveikslėlis 1828">
            <a:extLst>
              <a:ext uri="{FF2B5EF4-FFF2-40B4-BE49-F238E27FC236}">
                <a16:creationId xmlns:a16="http://schemas.microsoft.com/office/drawing/2014/main" id="{44C9794E-4309-4319-BFE5-30B8F7D31E1C}"/>
              </a:ext>
            </a:extLst>
          </p:cNvPr>
          <p:cNvPicPr>
            <a:picLocks noChangeAspect="1"/>
          </p:cNvPicPr>
          <p:nvPr/>
        </p:nvPicPr>
        <p:blipFill>
          <a:blip r:embed="rId27"/>
          <a:stretch>
            <a:fillRect/>
          </a:stretch>
        </p:blipFill>
        <p:spPr>
          <a:xfrm>
            <a:off x="19050465" y="5320613"/>
            <a:ext cx="1916731" cy="809286"/>
          </a:xfrm>
          <a:prstGeom prst="rect">
            <a:avLst/>
          </a:prstGeom>
        </p:spPr>
      </p:pic>
      <p:pic>
        <p:nvPicPr>
          <p:cNvPr id="1831" name="Paveikslėlis 1830">
            <a:extLst>
              <a:ext uri="{FF2B5EF4-FFF2-40B4-BE49-F238E27FC236}">
                <a16:creationId xmlns:a16="http://schemas.microsoft.com/office/drawing/2014/main" id="{EAD4558F-6B7E-45E2-B5A2-01AB6798C586}"/>
              </a:ext>
            </a:extLst>
          </p:cNvPr>
          <p:cNvPicPr>
            <a:picLocks noChangeAspect="1"/>
          </p:cNvPicPr>
          <p:nvPr/>
        </p:nvPicPr>
        <p:blipFill>
          <a:blip r:embed="rId28"/>
          <a:stretch>
            <a:fillRect/>
          </a:stretch>
        </p:blipFill>
        <p:spPr>
          <a:xfrm>
            <a:off x="18183189" y="9998597"/>
            <a:ext cx="1771650" cy="952500"/>
          </a:xfrm>
          <a:prstGeom prst="rect">
            <a:avLst/>
          </a:prstGeom>
        </p:spPr>
      </p:pic>
      <p:pic>
        <p:nvPicPr>
          <p:cNvPr id="1833" name="Paveikslėlis 1832">
            <a:extLst>
              <a:ext uri="{FF2B5EF4-FFF2-40B4-BE49-F238E27FC236}">
                <a16:creationId xmlns:a16="http://schemas.microsoft.com/office/drawing/2014/main" id="{D6792AA8-8248-4772-A0CB-4C5B178FB6A5}"/>
              </a:ext>
            </a:extLst>
          </p:cNvPr>
          <p:cNvPicPr>
            <a:picLocks noChangeAspect="1"/>
          </p:cNvPicPr>
          <p:nvPr/>
        </p:nvPicPr>
        <p:blipFill>
          <a:blip r:embed="rId29"/>
          <a:stretch>
            <a:fillRect/>
          </a:stretch>
        </p:blipFill>
        <p:spPr>
          <a:xfrm>
            <a:off x="21189795" y="7855788"/>
            <a:ext cx="1876425" cy="752475"/>
          </a:xfrm>
          <a:prstGeom prst="rect">
            <a:avLst/>
          </a:prstGeom>
        </p:spPr>
      </p:pic>
      <p:pic>
        <p:nvPicPr>
          <p:cNvPr id="1835" name="Paveikslėlis 1834">
            <a:extLst>
              <a:ext uri="{FF2B5EF4-FFF2-40B4-BE49-F238E27FC236}">
                <a16:creationId xmlns:a16="http://schemas.microsoft.com/office/drawing/2014/main" id="{4163956F-03C5-4FDF-902A-7C1423E9AC08}"/>
              </a:ext>
            </a:extLst>
          </p:cNvPr>
          <p:cNvPicPr>
            <a:picLocks noChangeAspect="1"/>
          </p:cNvPicPr>
          <p:nvPr/>
        </p:nvPicPr>
        <p:blipFill>
          <a:blip r:embed="rId30"/>
          <a:stretch>
            <a:fillRect/>
          </a:stretch>
        </p:blipFill>
        <p:spPr>
          <a:xfrm>
            <a:off x="20726243" y="9001337"/>
            <a:ext cx="2076450" cy="828675"/>
          </a:xfrm>
          <a:prstGeom prst="rect">
            <a:avLst/>
          </a:prstGeom>
        </p:spPr>
      </p:pic>
      <p:pic>
        <p:nvPicPr>
          <p:cNvPr id="1839" name="Paveikslėlis 1838">
            <a:extLst>
              <a:ext uri="{FF2B5EF4-FFF2-40B4-BE49-F238E27FC236}">
                <a16:creationId xmlns:a16="http://schemas.microsoft.com/office/drawing/2014/main" id="{C25BA0E3-4C65-424C-BE28-97E02DD73B88}"/>
              </a:ext>
            </a:extLst>
          </p:cNvPr>
          <p:cNvPicPr>
            <a:picLocks noChangeAspect="1"/>
          </p:cNvPicPr>
          <p:nvPr/>
        </p:nvPicPr>
        <p:blipFill>
          <a:blip r:embed="rId31"/>
          <a:stretch>
            <a:fillRect/>
          </a:stretch>
        </p:blipFill>
        <p:spPr>
          <a:xfrm>
            <a:off x="18314825" y="11166318"/>
            <a:ext cx="1678650" cy="754176"/>
          </a:xfrm>
          <a:prstGeom prst="rect">
            <a:avLst/>
          </a:prstGeom>
        </p:spPr>
      </p:pic>
      <p:pic>
        <p:nvPicPr>
          <p:cNvPr id="1841" name="Paveikslėlis 1840">
            <a:extLst>
              <a:ext uri="{FF2B5EF4-FFF2-40B4-BE49-F238E27FC236}">
                <a16:creationId xmlns:a16="http://schemas.microsoft.com/office/drawing/2014/main" id="{62DF0D1D-7CCB-4FB9-B572-E67AB89B5925}"/>
              </a:ext>
            </a:extLst>
          </p:cNvPr>
          <p:cNvPicPr>
            <a:picLocks noChangeAspect="1"/>
          </p:cNvPicPr>
          <p:nvPr/>
        </p:nvPicPr>
        <p:blipFill>
          <a:blip r:embed="rId32"/>
          <a:stretch>
            <a:fillRect/>
          </a:stretch>
        </p:blipFill>
        <p:spPr>
          <a:xfrm>
            <a:off x="19735743" y="7490821"/>
            <a:ext cx="1309182" cy="528832"/>
          </a:xfrm>
          <a:prstGeom prst="rect">
            <a:avLst/>
          </a:prstGeom>
        </p:spPr>
      </p:pic>
      <p:pic>
        <p:nvPicPr>
          <p:cNvPr id="1845" name="Paveikslėlis 1844">
            <a:extLst>
              <a:ext uri="{FF2B5EF4-FFF2-40B4-BE49-F238E27FC236}">
                <a16:creationId xmlns:a16="http://schemas.microsoft.com/office/drawing/2014/main" id="{DECCBC43-B429-4627-A5E8-A942F2C3A890}"/>
              </a:ext>
            </a:extLst>
          </p:cNvPr>
          <p:cNvPicPr>
            <a:picLocks noChangeAspect="1"/>
          </p:cNvPicPr>
          <p:nvPr/>
        </p:nvPicPr>
        <p:blipFill>
          <a:blip r:embed="rId33"/>
          <a:stretch>
            <a:fillRect/>
          </a:stretch>
        </p:blipFill>
        <p:spPr>
          <a:xfrm>
            <a:off x="20388838" y="10205036"/>
            <a:ext cx="1273763" cy="746061"/>
          </a:xfrm>
          <a:prstGeom prst="rect">
            <a:avLst/>
          </a:prstGeom>
        </p:spPr>
      </p:pic>
      <p:pic>
        <p:nvPicPr>
          <p:cNvPr id="1847" name="Paveikslėlis 1846">
            <a:extLst>
              <a:ext uri="{FF2B5EF4-FFF2-40B4-BE49-F238E27FC236}">
                <a16:creationId xmlns:a16="http://schemas.microsoft.com/office/drawing/2014/main" id="{C05C12E6-DCB1-4B30-89D4-E6DB3360A457}"/>
              </a:ext>
            </a:extLst>
          </p:cNvPr>
          <p:cNvPicPr>
            <a:picLocks noChangeAspect="1"/>
          </p:cNvPicPr>
          <p:nvPr/>
        </p:nvPicPr>
        <p:blipFill>
          <a:blip r:embed="rId34"/>
          <a:stretch>
            <a:fillRect/>
          </a:stretch>
        </p:blipFill>
        <p:spPr>
          <a:xfrm>
            <a:off x="19804744" y="3559496"/>
            <a:ext cx="1353994" cy="1385482"/>
          </a:xfrm>
          <a:prstGeom prst="rect">
            <a:avLst/>
          </a:prstGeom>
        </p:spPr>
      </p:pic>
      <p:pic>
        <p:nvPicPr>
          <p:cNvPr id="1853" name="Paveikslėlis 1852">
            <a:extLst>
              <a:ext uri="{FF2B5EF4-FFF2-40B4-BE49-F238E27FC236}">
                <a16:creationId xmlns:a16="http://schemas.microsoft.com/office/drawing/2014/main" id="{2DF540B4-5C6D-4940-9AA2-47DC2D48561E}"/>
              </a:ext>
            </a:extLst>
          </p:cNvPr>
          <p:cNvPicPr>
            <a:picLocks noChangeAspect="1"/>
          </p:cNvPicPr>
          <p:nvPr/>
        </p:nvPicPr>
        <p:blipFill>
          <a:blip r:embed="rId35"/>
          <a:stretch>
            <a:fillRect/>
          </a:stretch>
        </p:blipFill>
        <p:spPr>
          <a:xfrm>
            <a:off x="17210745" y="4307061"/>
            <a:ext cx="2349209" cy="950870"/>
          </a:xfrm>
          <a:prstGeom prst="rect">
            <a:avLst/>
          </a:prstGeom>
        </p:spPr>
      </p:pic>
      <p:pic>
        <p:nvPicPr>
          <p:cNvPr id="5" name="Picture 4" descr="Logo, company name&#10;&#10;Description automatically generated">
            <a:extLst>
              <a:ext uri="{FF2B5EF4-FFF2-40B4-BE49-F238E27FC236}">
                <a16:creationId xmlns:a16="http://schemas.microsoft.com/office/drawing/2014/main" id="{2697FBB2-8375-FA46-B9A5-017EF5EA2A5C}"/>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8357963" y="8496839"/>
            <a:ext cx="2609234" cy="1556854"/>
          </a:xfrm>
          <a:prstGeom prst="rect">
            <a:avLst/>
          </a:prstGeom>
        </p:spPr>
      </p:pic>
    </p:spTree>
    <p:extLst>
      <p:ext uri="{BB962C8B-B14F-4D97-AF65-F5344CB8AC3E}">
        <p14:creationId xmlns:p14="http://schemas.microsoft.com/office/powerpoint/2010/main" val="228278639"/>
      </p:ext>
    </p:extLst>
  </p:cSld>
  <p:clrMapOvr>
    <a:masterClrMapping/>
  </p:clrMapOvr>
  <p:transition spd="med">
    <p:pull/>
  </p:transition>
</p:sld>
</file>

<file path=ppt/theme/theme1.xml><?xml version="1.0" encoding="utf-8"?>
<a:theme xmlns:a="http://schemas.openxmlformats.org/drawingml/2006/main" name="White">
  <a:themeElements>
    <a:clrScheme name="Custom 7">
      <a:dk1>
        <a:srgbClr val="000000"/>
      </a:dk1>
      <a:lt1>
        <a:srgbClr val="FFFFFF"/>
      </a:lt1>
      <a:dk2>
        <a:srgbClr val="53585F"/>
      </a:dk2>
      <a:lt2>
        <a:srgbClr val="DCDEE0"/>
      </a:lt2>
      <a:accent1>
        <a:srgbClr val="4E5461"/>
      </a:accent1>
      <a:accent2>
        <a:srgbClr val="DCDDE0"/>
      </a:accent2>
      <a:accent3>
        <a:srgbClr val="B8BCC1"/>
      </a:accent3>
      <a:accent4>
        <a:srgbClr val="959AA2"/>
      </a:accent4>
      <a:accent5>
        <a:srgbClr val="3E4247"/>
      </a:accent5>
      <a:accent6>
        <a:srgbClr val="292C30"/>
      </a:accent6>
      <a:hlink>
        <a:srgbClr val="0000FF"/>
      </a:hlink>
      <a:folHlink>
        <a:srgbClr val="FF00FF"/>
      </a:folHlink>
    </a:clrScheme>
    <a:fontScheme name="White">
      <a:majorFont>
        <a:latin typeface="Karla"/>
        <a:ea typeface="Karla"/>
        <a:cs typeface="Karla"/>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DEE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000" b="1" i="0" u="none" strike="noStrike" cap="none" spc="-90" normalizeH="0" baseline="0">
            <a:ln>
              <a:noFill/>
            </a:ln>
            <a:solidFill>
              <a:srgbClr val="1C1D21"/>
            </a:solidFill>
            <a:effectLst/>
            <a:uFillTx/>
            <a:latin typeface="+mj-lt"/>
            <a:ea typeface="+mj-ea"/>
            <a:cs typeface="+mj-cs"/>
            <a:sym typeface="Karl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all" spc="0" normalizeH="0" baseline="0">
            <a:ln>
              <a:noFill/>
            </a:ln>
            <a:solidFill>
              <a:srgbClr val="000000"/>
            </a:solidFill>
            <a:effectLst/>
            <a:uFillTx/>
            <a:latin typeface="+mn-lt"/>
            <a:ea typeface="+mn-ea"/>
            <a:cs typeface="+mn-cs"/>
            <a:sym typeface="Montserrat-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Karla"/>
        <a:ea typeface="Karla"/>
        <a:cs typeface="Karla"/>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DEE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000" b="1" i="0" u="none" strike="noStrike" cap="none" spc="-90" normalizeH="0" baseline="0">
            <a:ln>
              <a:noFill/>
            </a:ln>
            <a:solidFill>
              <a:srgbClr val="1C1D21"/>
            </a:solidFill>
            <a:effectLst/>
            <a:uFillTx/>
            <a:latin typeface="+mj-lt"/>
            <a:ea typeface="+mj-ea"/>
            <a:cs typeface="+mj-cs"/>
            <a:sym typeface="Karl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all" spc="0" normalizeH="0" baseline="0">
            <a:ln>
              <a:noFill/>
            </a:ln>
            <a:solidFill>
              <a:srgbClr val="000000"/>
            </a:solidFill>
            <a:effectLst/>
            <a:uFillTx/>
            <a:latin typeface="+mn-lt"/>
            <a:ea typeface="+mn-ea"/>
            <a:cs typeface="+mn-cs"/>
            <a:sym typeface="Montserrat-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7E2C354CC4244AAD24D04F38BE295A" ma:contentTypeVersion="15" ma:contentTypeDescription="Create a new document." ma:contentTypeScope="" ma:versionID="8c254e8a81833e788cd3735b59d15e6d">
  <xsd:schema xmlns:xsd="http://www.w3.org/2001/XMLSchema" xmlns:xs="http://www.w3.org/2001/XMLSchema" xmlns:p="http://schemas.microsoft.com/office/2006/metadata/properties" xmlns:ns2="cd6839ec-e35e-416e-b7ca-5a06424a76a3" xmlns:ns3="0a23c783-c178-4630-93cd-14c3abffabec" targetNamespace="http://schemas.microsoft.com/office/2006/metadata/properties" ma:root="true" ma:fieldsID="1fa5e33061f778209d0c8770314f6de3" ns2:_="" ns3:_="">
    <xsd:import namespace="cd6839ec-e35e-416e-b7ca-5a06424a76a3"/>
    <xsd:import namespace="0a23c783-c178-4630-93cd-14c3abffab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6839ec-e35e-416e-b7ca-5a06424a76a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2867c64-78ff-4529-8e67-a144ecaf71a6}" ma:internalName="TaxCatchAll" ma:showField="CatchAllData" ma:web="cd6839ec-e35e-416e-b7ca-5a06424a76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23c783-c178-4630-93cd-14c3abffab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15f1a54-530c-4f39-8241-c5660d3b4e9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23c783-c178-4630-93cd-14c3abffabec">
      <Terms xmlns="http://schemas.microsoft.com/office/infopath/2007/PartnerControls"/>
    </lcf76f155ced4ddcb4097134ff3c332f>
    <TaxCatchAll xmlns="cd6839ec-e35e-416e-b7ca-5a06424a76a3" xsi:nil="true"/>
  </documentManagement>
</p:properties>
</file>

<file path=customXml/itemProps1.xml><?xml version="1.0" encoding="utf-8"?>
<ds:datastoreItem xmlns:ds="http://schemas.openxmlformats.org/officeDocument/2006/customXml" ds:itemID="{0F6533E4-2A75-499C-8A61-3FD2C67A93FC}">
  <ds:schemaRefs>
    <ds:schemaRef ds:uri="http://schemas.microsoft.com/sharepoint/v3/contenttype/forms"/>
  </ds:schemaRefs>
</ds:datastoreItem>
</file>

<file path=customXml/itemProps2.xml><?xml version="1.0" encoding="utf-8"?>
<ds:datastoreItem xmlns:ds="http://schemas.openxmlformats.org/officeDocument/2006/customXml" ds:itemID="{1C8E3806-242D-4EA5-9606-855C9BE48CD7}"/>
</file>

<file path=customXml/itemProps3.xml><?xml version="1.0" encoding="utf-8"?>
<ds:datastoreItem xmlns:ds="http://schemas.openxmlformats.org/officeDocument/2006/customXml" ds:itemID="{F320D5CC-98F6-4DAB-931F-A15D875A5EB1}">
  <ds:schemaRefs>
    <ds:schemaRef ds:uri="http://www.w3.org/XML/1998/namespace"/>
    <ds:schemaRef ds:uri="http://purl.org/dc/terms/"/>
    <ds:schemaRef ds:uri="http://purl.org/dc/dcmitype/"/>
    <ds:schemaRef ds:uri="http://schemas.openxmlformats.org/package/2006/metadata/core-properties"/>
    <ds:schemaRef ds:uri="http://purl.org/dc/elements/1.1/"/>
    <ds:schemaRef ds:uri="0b196c9a-096b-4051-8ac4-6c36c255abef"/>
    <ds:schemaRef ds:uri="http://schemas.microsoft.com/office/2006/documentManagement/types"/>
    <ds:schemaRef ds:uri="http://schemas.microsoft.com/sharepoint/v3"/>
    <ds:schemaRef ds:uri="http://schemas.microsoft.com/office/infopath/2007/PartnerControls"/>
    <ds:schemaRef ds:uri="5e298801-6971-44a9-a9a1-7e88b514301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3002</TotalTime>
  <Words>989</Words>
  <Application>Microsoft Office PowerPoint</Application>
  <PresentationFormat>Pasirinktinai</PresentationFormat>
  <Paragraphs>123</Paragraphs>
  <Slides>10</Slides>
  <Notes>9</Notes>
  <HiddenSlides>0</HiddenSlides>
  <MMClips>0</MMClips>
  <ScaleCrop>false</ScaleCrop>
  <HeadingPairs>
    <vt:vector size="6" baseType="variant">
      <vt:variant>
        <vt:lpstr>Naudojami šriftai</vt:lpstr>
      </vt:variant>
      <vt:variant>
        <vt:i4>9</vt:i4>
      </vt:variant>
      <vt:variant>
        <vt:lpstr>Tema</vt:lpstr>
      </vt:variant>
      <vt:variant>
        <vt:i4>1</vt:i4>
      </vt:variant>
      <vt:variant>
        <vt:lpstr>Skaidrių pavadinimai</vt:lpstr>
      </vt:variant>
      <vt:variant>
        <vt:i4>10</vt:i4>
      </vt:variant>
    </vt:vector>
  </HeadingPairs>
  <TitlesOfParts>
    <vt:vector size="20" baseType="lpstr">
      <vt:lpstr>Arial</vt:lpstr>
      <vt:lpstr>August Script Bold free</vt:lpstr>
      <vt:lpstr>Helvetica Neue</vt:lpstr>
      <vt:lpstr>Karla</vt:lpstr>
      <vt:lpstr>Lora</vt:lpstr>
      <vt:lpstr>Montserrat-Regular</vt:lpstr>
      <vt:lpstr>Neue Einstellung Medium</vt:lpstr>
      <vt:lpstr>Open Sans</vt:lpstr>
      <vt:lpstr>Open Sans Extrabold</vt:lpstr>
      <vt:lpstr>White</vt:lpstr>
      <vt:lpstr>„PowerPoint“ pateiktis</vt:lpstr>
      <vt:lpstr>„PowerPoint“ pateiktis</vt:lpstr>
      <vt:lpstr>POLA activities are carried out in accordance with  the 10 objectives set in the POLA Strategy</vt:lpstr>
      <vt:lpstr>10.  PACIENTŲ  TEISIŲ ADVOKATACIJA</vt:lpstr>
      <vt:lpstr>Growing comMunity of POLA CARD holderS</vt:lpstr>
      <vt:lpstr>FOUR ACTIVE AND CARING PATIENT COMMUNITIES ON FACEBOOK</vt:lpstr>
      <vt:lpstr>COUNCELLING</vt:lpstr>
      <vt:lpstr>POLA contributes to bringing together the capacity of professionals and patient organizations at the EU level</vt:lpstr>
      <vt:lpstr>OUR SPONSORS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Agnė Švainickienė</dc:creator>
  <cp:lastModifiedBy>neringa@pola.lt</cp:lastModifiedBy>
  <cp:revision>123</cp:revision>
  <cp:lastPrinted>2020-02-12T09:46:32Z</cp:lastPrinted>
  <dcterms:created xsi:type="dcterms:W3CDTF">2020-01-04T14:20:17Z</dcterms:created>
  <dcterms:modified xsi:type="dcterms:W3CDTF">2025-05-20T19:59:47Z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0x010100DA7E2C354CC4244AAD24D04F38BE295A</vt:lpwstr>
  </property>
  <property fmtid="{D5CDD505-2E9C-101B-9397-08002B2CF9AE}" pid="3" name="MediaServiceImageTags">
    <vt:lpwstr/>
  </property>
</Properties>
</file>