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62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9BC"/>
    <a:srgbClr val="BA4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9B8CE-D5EA-46AC-9C26-DADE9871D6E5}" v="4" dt="2025-05-20T04:27:04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ara Antone" userId="bf8a791c-cfb7-4d59-81c2-5bc0b378ddad" providerId="ADAL" clId="{E299B8CE-D5EA-46AC-9C26-DADE9871D6E5}"/>
    <pc:docChg chg="undo custSel addSld delSld modSld sldOrd">
      <pc:chgData name="Madara Antone" userId="bf8a791c-cfb7-4d59-81c2-5bc0b378ddad" providerId="ADAL" clId="{E299B8CE-D5EA-46AC-9C26-DADE9871D6E5}" dt="2025-05-20T04:29:49.412" v="136" actId="255"/>
      <pc:docMkLst>
        <pc:docMk/>
      </pc:docMkLst>
      <pc:sldChg chg="modSp mod">
        <pc:chgData name="Madara Antone" userId="bf8a791c-cfb7-4d59-81c2-5bc0b378ddad" providerId="ADAL" clId="{E299B8CE-D5EA-46AC-9C26-DADE9871D6E5}" dt="2025-05-20T04:29:49.412" v="136" actId="255"/>
        <pc:sldMkLst>
          <pc:docMk/>
          <pc:sldMk cId="1660473011" sldId="256"/>
        </pc:sldMkLst>
        <pc:spChg chg="mod">
          <ac:chgData name="Madara Antone" userId="bf8a791c-cfb7-4d59-81c2-5bc0b378ddad" providerId="ADAL" clId="{E299B8CE-D5EA-46AC-9C26-DADE9871D6E5}" dt="2025-05-20T04:15:03.597" v="7" actId="1076"/>
          <ac:spMkLst>
            <pc:docMk/>
            <pc:sldMk cId="1660473011" sldId="256"/>
            <ac:spMk id="2" creationId="{95DD3601-304F-4F67-A0B2-615386DD1A8E}"/>
          </ac:spMkLst>
        </pc:spChg>
        <pc:spChg chg="mod">
          <ac:chgData name="Madara Antone" userId="bf8a791c-cfb7-4d59-81c2-5bc0b378ddad" providerId="ADAL" clId="{E299B8CE-D5EA-46AC-9C26-DADE9871D6E5}" dt="2025-05-20T04:29:49.412" v="136" actId="255"/>
          <ac:spMkLst>
            <pc:docMk/>
            <pc:sldMk cId="1660473011" sldId="256"/>
            <ac:spMk id="3" creationId="{6BE23F5D-1A3C-43E4-8BA7-DBF2F9F7AECC}"/>
          </ac:spMkLst>
        </pc:spChg>
      </pc:sldChg>
      <pc:sldChg chg="modSp mod">
        <pc:chgData name="Madara Antone" userId="bf8a791c-cfb7-4d59-81c2-5bc0b378ddad" providerId="ADAL" clId="{E299B8CE-D5EA-46AC-9C26-DADE9871D6E5}" dt="2025-05-20T04:18:30.792" v="16" actId="27636"/>
        <pc:sldMkLst>
          <pc:docMk/>
          <pc:sldMk cId="475344385" sldId="257"/>
        </pc:sldMkLst>
        <pc:spChg chg="mod">
          <ac:chgData name="Madara Antone" userId="bf8a791c-cfb7-4d59-81c2-5bc0b378ddad" providerId="ADAL" clId="{E299B8CE-D5EA-46AC-9C26-DADE9871D6E5}" dt="2025-05-20T04:16:06.194" v="14" actId="114"/>
          <ac:spMkLst>
            <pc:docMk/>
            <pc:sldMk cId="475344385" sldId="257"/>
            <ac:spMk id="2" creationId="{8732597B-3B6D-404A-ABE3-426E895682C6}"/>
          </ac:spMkLst>
        </pc:spChg>
        <pc:spChg chg="mod">
          <ac:chgData name="Madara Antone" userId="bf8a791c-cfb7-4d59-81c2-5bc0b378ddad" providerId="ADAL" clId="{E299B8CE-D5EA-46AC-9C26-DADE9871D6E5}" dt="2025-05-20T04:18:30.792" v="16" actId="27636"/>
          <ac:spMkLst>
            <pc:docMk/>
            <pc:sldMk cId="475344385" sldId="257"/>
            <ac:spMk id="3" creationId="{8C16F54E-EDDA-470F-988E-9BF98EBA3467}"/>
          </ac:spMkLst>
        </pc:spChg>
      </pc:sldChg>
      <pc:sldChg chg="del">
        <pc:chgData name="Madara Antone" userId="bf8a791c-cfb7-4d59-81c2-5bc0b378ddad" providerId="ADAL" clId="{E299B8CE-D5EA-46AC-9C26-DADE9871D6E5}" dt="2025-05-20T04:28:58.451" v="110" actId="2696"/>
        <pc:sldMkLst>
          <pc:docMk/>
          <pc:sldMk cId="3090680496" sldId="258"/>
        </pc:sldMkLst>
      </pc:sldChg>
      <pc:sldChg chg="addSp modSp ord">
        <pc:chgData name="Madara Antone" userId="bf8a791c-cfb7-4d59-81c2-5bc0b378ddad" providerId="ADAL" clId="{E299B8CE-D5EA-46AC-9C26-DADE9871D6E5}" dt="2025-05-20T04:22:25.596" v="25"/>
        <pc:sldMkLst>
          <pc:docMk/>
          <pc:sldMk cId="2839348342" sldId="259"/>
        </pc:sldMkLst>
        <pc:picChg chg="add mod">
          <ac:chgData name="Madara Antone" userId="bf8a791c-cfb7-4d59-81c2-5bc0b378ddad" providerId="ADAL" clId="{E299B8CE-D5EA-46AC-9C26-DADE9871D6E5}" dt="2025-05-20T04:22:25.596" v="25"/>
          <ac:picMkLst>
            <pc:docMk/>
            <pc:sldMk cId="2839348342" sldId="259"/>
            <ac:picMk id="2" creationId="{6C4A428A-4428-9605-E88E-A376E6FAFB3F}"/>
          </ac:picMkLst>
        </pc:picChg>
      </pc:sldChg>
      <pc:sldChg chg="addSp modSp mod">
        <pc:chgData name="Madara Antone" userId="bf8a791c-cfb7-4d59-81c2-5bc0b378ddad" providerId="ADAL" clId="{E299B8CE-D5EA-46AC-9C26-DADE9871D6E5}" dt="2025-05-20T04:19:50.541" v="22" actId="255"/>
        <pc:sldMkLst>
          <pc:docMk/>
          <pc:sldMk cId="1051697162" sldId="260"/>
        </pc:sldMkLst>
        <pc:spChg chg="mod">
          <ac:chgData name="Madara Antone" userId="bf8a791c-cfb7-4d59-81c2-5bc0b378ddad" providerId="ADAL" clId="{E299B8CE-D5EA-46AC-9C26-DADE9871D6E5}" dt="2025-05-20T04:19:08.717" v="18" actId="114"/>
          <ac:spMkLst>
            <pc:docMk/>
            <pc:sldMk cId="1051697162" sldId="260"/>
            <ac:spMk id="2" creationId="{D14195B0-AB26-4187-8835-0FA738FDC268}"/>
          </ac:spMkLst>
        </pc:spChg>
        <pc:spChg chg="add mod">
          <ac:chgData name="Madara Antone" userId="bf8a791c-cfb7-4d59-81c2-5bc0b378ddad" providerId="ADAL" clId="{E299B8CE-D5EA-46AC-9C26-DADE9871D6E5}" dt="2025-05-20T04:19:50.541" v="22" actId="255"/>
          <ac:spMkLst>
            <pc:docMk/>
            <pc:sldMk cId="1051697162" sldId="260"/>
            <ac:spMk id="4" creationId="{6CF63E28-3A05-4DEA-1B08-A9A28C60859B}"/>
          </ac:spMkLst>
        </pc:spChg>
      </pc:sldChg>
      <pc:sldChg chg="addSp delSp modSp mod">
        <pc:chgData name="Madara Antone" userId="bf8a791c-cfb7-4d59-81c2-5bc0b378ddad" providerId="ADAL" clId="{E299B8CE-D5EA-46AC-9C26-DADE9871D6E5}" dt="2025-05-20T04:29:14.777" v="133" actId="478"/>
        <pc:sldMkLst>
          <pc:docMk/>
          <pc:sldMk cId="1730906972" sldId="261"/>
        </pc:sldMkLst>
        <pc:spChg chg="add del mod">
          <ac:chgData name="Madara Antone" userId="bf8a791c-cfb7-4d59-81c2-5bc0b378ddad" providerId="ADAL" clId="{E299B8CE-D5EA-46AC-9C26-DADE9871D6E5}" dt="2025-05-20T04:29:12.677" v="132" actId="478"/>
          <ac:spMkLst>
            <pc:docMk/>
            <pc:sldMk cId="1730906972" sldId="261"/>
            <ac:spMk id="2" creationId="{50C71E31-0828-49F1-9B08-95A8CF7305F5}"/>
          </ac:spMkLst>
        </pc:spChg>
        <pc:spChg chg="del">
          <ac:chgData name="Madara Antone" userId="bf8a791c-cfb7-4d59-81c2-5bc0b378ddad" providerId="ADAL" clId="{E299B8CE-D5EA-46AC-9C26-DADE9871D6E5}" dt="2025-05-20T04:29:14.777" v="133" actId="478"/>
          <ac:spMkLst>
            <pc:docMk/>
            <pc:sldMk cId="1730906972" sldId="261"/>
            <ac:spMk id="3" creationId="{B4A0B9A7-DDFB-412B-9426-AAFB7716C26C}"/>
          </ac:spMkLst>
        </pc:spChg>
        <pc:spChg chg="add del mod">
          <ac:chgData name="Madara Antone" userId="bf8a791c-cfb7-4d59-81c2-5bc0b378ddad" providerId="ADAL" clId="{E299B8CE-D5EA-46AC-9C26-DADE9871D6E5}" dt="2025-05-20T04:29:12.677" v="132" actId="478"/>
          <ac:spMkLst>
            <pc:docMk/>
            <pc:sldMk cId="1730906972" sldId="261"/>
            <ac:spMk id="5" creationId="{D59B269A-CCE4-8C0D-5101-0755F1427138}"/>
          </ac:spMkLst>
        </pc:spChg>
      </pc:sldChg>
      <pc:sldChg chg="modSp add mod ord">
        <pc:chgData name="Madara Antone" userId="bf8a791c-cfb7-4d59-81c2-5bc0b378ddad" providerId="ADAL" clId="{E299B8CE-D5EA-46AC-9C26-DADE9871D6E5}" dt="2025-05-20T04:23:46.781" v="33" actId="27636"/>
        <pc:sldMkLst>
          <pc:docMk/>
          <pc:sldMk cId="3703272970" sldId="262"/>
        </pc:sldMkLst>
        <pc:spChg chg="mod">
          <ac:chgData name="Madara Antone" userId="bf8a791c-cfb7-4d59-81c2-5bc0b378ddad" providerId="ADAL" clId="{E299B8CE-D5EA-46AC-9C26-DADE9871D6E5}" dt="2025-05-20T04:23:27.947" v="31"/>
          <ac:spMkLst>
            <pc:docMk/>
            <pc:sldMk cId="3703272970" sldId="262"/>
            <ac:spMk id="2" creationId="{5AA9ACD3-F3D0-AC41-586F-D075D422B46F}"/>
          </ac:spMkLst>
        </pc:spChg>
        <pc:spChg chg="mod">
          <ac:chgData name="Madara Antone" userId="bf8a791c-cfb7-4d59-81c2-5bc0b378ddad" providerId="ADAL" clId="{E299B8CE-D5EA-46AC-9C26-DADE9871D6E5}" dt="2025-05-20T04:23:46.781" v="33" actId="27636"/>
          <ac:spMkLst>
            <pc:docMk/>
            <pc:sldMk cId="3703272970" sldId="262"/>
            <ac:spMk id="3" creationId="{436E4E3F-3B4B-B865-830C-7CBF2E50B57B}"/>
          </ac:spMkLst>
        </pc:spChg>
      </pc:sldChg>
      <pc:sldChg chg="addSp delSp modSp add mod ord">
        <pc:chgData name="Madara Antone" userId="bf8a791c-cfb7-4d59-81c2-5bc0b378ddad" providerId="ADAL" clId="{E299B8CE-D5EA-46AC-9C26-DADE9871D6E5}" dt="2025-05-20T04:27:07.603" v="97" actId="1076"/>
        <pc:sldMkLst>
          <pc:docMk/>
          <pc:sldMk cId="44206769" sldId="263"/>
        </pc:sldMkLst>
        <pc:spChg chg="add mod">
          <ac:chgData name="Madara Antone" userId="bf8a791c-cfb7-4d59-81c2-5bc0b378ddad" providerId="ADAL" clId="{E299B8CE-D5EA-46AC-9C26-DADE9871D6E5}" dt="2025-05-20T04:26:49.627" v="95" actId="108"/>
          <ac:spMkLst>
            <pc:docMk/>
            <pc:sldMk cId="44206769" sldId="263"/>
            <ac:spMk id="3" creationId="{E08BEDE2-3F40-E4D9-CDF8-48110D833ED6}"/>
          </ac:spMkLst>
        </pc:spChg>
        <pc:picChg chg="del">
          <ac:chgData name="Madara Antone" userId="bf8a791c-cfb7-4d59-81c2-5bc0b378ddad" providerId="ADAL" clId="{E299B8CE-D5EA-46AC-9C26-DADE9871D6E5}" dt="2025-05-20T04:26:23.056" v="79" actId="478"/>
          <ac:picMkLst>
            <pc:docMk/>
            <pc:sldMk cId="44206769" sldId="263"/>
            <ac:picMk id="2" creationId="{E930606A-094D-2842-E2D3-CA8B05ED69CA}"/>
          </ac:picMkLst>
        </pc:picChg>
        <pc:picChg chg="add mod">
          <ac:chgData name="Madara Antone" userId="bf8a791c-cfb7-4d59-81c2-5bc0b378ddad" providerId="ADAL" clId="{E299B8CE-D5EA-46AC-9C26-DADE9871D6E5}" dt="2025-05-20T04:27:07.603" v="97" actId="1076"/>
          <ac:picMkLst>
            <pc:docMk/>
            <pc:sldMk cId="44206769" sldId="263"/>
            <ac:picMk id="4" creationId="{CBF7B0E1-B440-AEA6-608F-E10A6DF0B5BF}"/>
          </ac:picMkLst>
        </pc:picChg>
      </pc:sldChg>
      <pc:sldChg chg="addSp delSp modSp add del mod">
        <pc:chgData name="Madara Antone" userId="bf8a791c-cfb7-4d59-81c2-5bc0b378ddad" providerId="ADAL" clId="{E299B8CE-D5EA-46AC-9C26-DADE9871D6E5}" dt="2025-05-20T04:25:40.472" v="75" actId="2696"/>
        <pc:sldMkLst>
          <pc:docMk/>
          <pc:sldMk cId="2439966785" sldId="263"/>
        </pc:sldMkLst>
        <pc:spChg chg="mod">
          <ac:chgData name="Madara Antone" userId="bf8a791c-cfb7-4d59-81c2-5bc0b378ddad" providerId="ADAL" clId="{E299B8CE-D5EA-46AC-9C26-DADE9871D6E5}" dt="2025-05-20T04:25:22.915" v="74" actId="1076"/>
          <ac:spMkLst>
            <pc:docMk/>
            <pc:sldMk cId="2439966785" sldId="263"/>
            <ac:spMk id="2" creationId="{3C6CF7DE-691D-9FE5-6776-606B7281E480}"/>
          </ac:spMkLst>
        </pc:spChg>
        <pc:spChg chg="del mod">
          <ac:chgData name="Madara Antone" userId="bf8a791c-cfb7-4d59-81c2-5bc0b378ddad" providerId="ADAL" clId="{E299B8CE-D5EA-46AC-9C26-DADE9871D6E5}" dt="2025-05-20T04:24:39.308" v="67"/>
          <ac:spMkLst>
            <pc:docMk/>
            <pc:sldMk cId="2439966785" sldId="263"/>
            <ac:spMk id="3" creationId="{AC7FDD44-72A8-8278-F70E-72C3FAD58120}"/>
          </ac:spMkLst>
        </pc:spChg>
        <pc:picChg chg="add mod">
          <ac:chgData name="Madara Antone" userId="bf8a791c-cfb7-4d59-81c2-5bc0b378ddad" providerId="ADAL" clId="{E299B8CE-D5EA-46AC-9C26-DADE9871D6E5}" dt="2025-05-20T04:25:02.354" v="71" actId="14100"/>
          <ac:picMkLst>
            <pc:docMk/>
            <pc:sldMk cId="2439966785" sldId="263"/>
            <ac:picMk id="4" creationId="{D835B6B4-9EC3-C56D-B468-B534C2BE4ABE}"/>
          </ac:picMkLst>
        </pc:picChg>
      </pc:sldChg>
      <pc:sldChg chg="modSp add mod ord">
        <pc:chgData name="Madara Antone" userId="bf8a791c-cfb7-4d59-81c2-5bc0b378ddad" providerId="ADAL" clId="{E299B8CE-D5EA-46AC-9C26-DADE9871D6E5}" dt="2025-05-20T04:28:41.673" v="109"/>
        <pc:sldMkLst>
          <pc:docMk/>
          <pc:sldMk cId="2933466154" sldId="264"/>
        </pc:sldMkLst>
        <pc:spChg chg="mod">
          <ac:chgData name="Madara Antone" userId="bf8a791c-cfb7-4d59-81c2-5bc0b378ddad" providerId="ADAL" clId="{E299B8CE-D5EA-46AC-9C26-DADE9871D6E5}" dt="2025-05-20T04:28:41.673" v="109"/>
          <ac:spMkLst>
            <pc:docMk/>
            <pc:sldMk cId="2933466154" sldId="264"/>
            <ac:spMk id="2" creationId="{1562D51F-E4E2-1BFF-A1DD-787A4F810D73}"/>
          </ac:spMkLst>
        </pc:spChg>
        <pc:spChg chg="mod">
          <ac:chgData name="Madara Antone" userId="bf8a791c-cfb7-4d59-81c2-5bc0b378ddad" providerId="ADAL" clId="{E299B8CE-D5EA-46AC-9C26-DADE9871D6E5}" dt="2025-05-20T04:28:24.652" v="108" actId="20577"/>
          <ac:spMkLst>
            <pc:docMk/>
            <pc:sldMk cId="2933466154" sldId="264"/>
            <ac:spMk id="3" creationId="{155F3565-F647-4063-EB21-7AE9669FDC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D0266C-BD93-4483-BCFA-CF98C558AB1C}"/>
              </a:ext>
            </a:extLst>
          </p:cNvPr>
          <p:cNvSpPr/>
          <p:nvPr userDrawn="1"/>
        </p:nvSpPr>
        <p:spPr>
          <a:xfrm>
            <a:off x="0" y="0"/>
            <a:ext cx="12192000" cy="6964822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B26BB-204B-4199-90FE-07456B15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372D2-FC3E-4961-A9D2-334905FFF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A189-9C06-40A9-9163-57C4E2D3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40E01-C5AB-4125-8768-86CC6444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23E0-E25C-4075-AC6C-D49173D0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7ED3D65-9837-FC50-DB44-1E852FBB7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6222" y="275550"/>
            <a:ext cx="2601660" cy="6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2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658E-B68B-4153-95C5-60790F63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F2A2A-7A4A-4C47-A2D1-C56071022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D2C89-0084-4C69-9C07-59DA48D5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1BF9B-16DD-4B32-B0CF-DDC375A0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7BEF-F984-44FB-B75C-E7F9578F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52144-A591-48DC-A44B-D7214B56F0A6}"/>
              </a:ext>
            </a:extLst>
          </p:cNvPr>
          <p:cNvSpPr/>
          <p:nvPr userDrawn="1"/>
        </p:nvSpPr>
        <p:spPr>
          <a:xfrm>
            <a:off x="838199" y="1648303"/>
            <a:ext cx="10515599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54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F0964-4CF7-48A0-86A7-D81221505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E6557-9DD8-481C-BEF7-963515E5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3C57E-ED97-4703-839C-7595BE81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72470-1195-44D3-B218-2C1D1188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427-32E3-415A-A25A-9801136E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435FC-A115-4EE1-B056-7AB3C3CCBE39}"/>
              </a:ext>
            </a:extLst>
          </p:cNvPr>
          <p:cNvSpPr/>
          <p:nvPr userDrawn="1"/>
        </p:nvSpPr>
        <p:spPr>
          <a:xfrm rot="5400000">
            <a:off x="5857080" y="3232944"/>
            <a:ext cx="5811837" cy="76200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47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0971-F07B-48BE-AD07-092F58ED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24C4D-6848-4099-96C1-8C41CD67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52FB4-BE09-4535-B0AE-7DE187B3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82F0-ABAB-4F10-B896-8AAD6AC8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EA0B2-BA63-44E0-9791-4BD9671F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31944-9E95-4409-A886-1024F939B879}"/>
              </a:ext>
            </a:extLst>
          </p:cNvPr>
          <p:cNvSpPr/>
          <p:nvPr userDrawn="1"/>
        </p:nvSpPr>
        <p:spPr>
          <a:xfrm>
            <a:off x="838200" y="1648303"/>
            <a:ext cx="10515600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51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C5EC-528A-4189-8396-B6A82406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AF718-9716-4FE3-A006-1B5C4CEC9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F07E-091F-4BC9-B41A-9F72D4C0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EFE8-D1D9-4AFE-8EDB-CC33083F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6C5AB-12A6-4D45-A9AD-D0698095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9D4163-7716-421D-8DD8-E865C3A6290B}"/>
              </a:ext>
            </a:extLst>
          </p:cNvPr>
          <p:cNvSpPr/>
          <p:nvPr userDrawn="1"/>
        </p:nvSpPr>
        <p:spPr>
          <a:xfrm>
            <a:off x="831850" y="4530250"/>
            <a:ext cx="10521950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929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B9F5-8025-473D-87D4-6AEA94D5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263C4-4465-4E4C-8E36-CDD7169AA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2F0BB-D64A-4636-BFC1-A66CD323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6DCFA-47FE-4A4D-B0DD-9D2EDAEC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12F88-8597-4F79-A179-E4DD6608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22D7-B860-4134-9B27-97017D17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4348C-142F-46C8-B7B6-4248F0A84DA9}"/>
              </a:ext>
            </a:extLst>
          </p:cNvPr>
          <p:cNvSpPr/>
          <p:nvPr userDrawn="1"/>
        </p:nvSpPr>
        <p:spPr>
          <a:xfrm>
            <a:off x="838199" y="1648303"/>
            <a:ext cx="10515599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949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655F-E197-40E3-854A-5E643BE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11E80-7B81-4D8D-9387-571734725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3AFF0-C7DF-4565-992E-C37F06174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1877B-85DA-4D1A-A4DC-98CE16DA0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55841-58C8-4610-9BE0-831BF832E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6C428-151E-4133-B115-35BA342F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44774-4AC6-45DE-85F8-1705F1CC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1E9BA-7CEF-4B59-9208-644F4E79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2E9D0-199B-4EDB-B45C-48A416F2C60B}"/>
              </a:ext>
            </a:extLst>
          </p:cNvPr>
          <p:cNvSpPr/>
          <p:nvPr userDrawn="1"/>
        </p:nvSpPr>
        <p:spPr>
          <a:xfrm>
            <a:off x="838200" y="1648303"/>
            <a:ext cx="10514012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726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B506-2DB2-441C-8C25-7FB0FAC5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F3F9A-8EF6-4830-BD0A-70A694B5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A0377-788A-4CF2-BE8A-5E9BA55C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C91A5-AAC5-437B-82AA-E8823593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C4375-1FB9-49FA-A02A-6157A7553D1A}"/>
              </a:ext>
            </a:extLst>
          </p:cNvPr>
          <p:cNvSpPr/>
          <p:nvPr userDrawn="1"/>
        </p:nvSpPr>
        <p:spPr>
          <a:xfrm>
            <a:off x="838199" y="1648303"/>
            <a:ext cx="10515599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83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344E4-FD1F-4F5E-93F6-57143258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7852E-5ACA-49DE-A4B3-BEB53C21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A0640-F1BB-4C43-8DFA-A1B11643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718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B14-A0B9-4FF3-92FB-2593EDD2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0944-2F49-4E0F-BE2F-1B9D3A1B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6E9CB-DE8C-4B5E-A7E2-47F4176C2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9CF77-CFD3-40F3-8724-F8B4CC67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80B8C-B244-4561-8E0B-AA4D4558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594EA-4CC2-4551-9FCD-19634C2A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A99F6-7DB2-4512-9DD2-9088A64093F8}"/>
              </a:ext>
            </a:extLst>
          </p:cNvPr>
          <p:cNvSpPr/>
          <p:nvPr userDrawn="1"/>
        </p:nvSpPr>
        <p:spPr>
          <a:xfrm>
            <a:off x="836612" y="2011681"/>
            <a:ext cx="3932237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94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477E-597B-4EEC-94EB-208190A7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7FC2C-41AF-474A-9A80-43F2112B3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C5F0-1E2C-410E-AB72-AAEF2B279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D3FC-050B-48FA-AB40-4F652297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65406-A4F4-44B0-A02D-433B7D3F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42257-C2BD-468C-99E8-069D3FDA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87FDD-68FB-405A-A1B1-04A71916320D}"/>
              </a:ext>
            </a:extLst>
          </p:cNvPr>
          <p:cNvSpPr/>
          <p:nvPr userDrawn="1"/>
        </p:nvSpPr>
        <p:spPr>
          <a:xfrm>
            <a:off x="836612" y="2011681"/>
            <a:ext cx="3932237" cy="45719"/>
          </a:xfrm>
          <a:prstGeom prst="rect">
            <a:avLst/>
          </a:prstGeom>
          <a:solidFill>
            <a:srgbClr val="BA4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969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61461-7872-4217-890E-8CD47C09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07B38-3710-4744-A387-999BC8104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7BAA0-EF00-46A2-93DB-7DF163C7F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036E-60FC-408B-8019-543FBA88581F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8792-D837-47EE-BE3E-9D8E963E1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6562E-CD14-4B9A-9CAE-720B0FE55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98FFB-BD2C-4388-9D75-2B4EC3CF2C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05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45AA"/>
          </a:solidFill>
          <a:latin typeface="Calibri bold" panose="020F0702030404030204" pitchFamily="34" charset="0"/>
          <a:ea typeface="+mj-ea"/>
          <a:cs typeface="Calibri bold" panose="020F07020304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3601-304F-4F67-A0B2-615386DD1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2010092"/>
            <a:ext cx="11155680" cy="2387600"/>
          </a:xfrm>
        </p:spPr>
        <p:txBody>
          <a:bodyPr>
            <a:normAutofit fontScale="90000"/>
          </a:bodyPr>
          <a:lstStyle/>
          <a:p>
            <a:r>
              <a:rPr lang="en-LV" sz="6000" dirty="0"/>
              <a:t>EU Beating Cancer Plan</a:t>
            </a:r>
            <a:r>
              <a:rPr lang="lv-LV" sz="6000" dirty="0"/>
              <a:t> </a:t>
            </a:r>
            <a:r>
              <a:rPr lang="lv-LV" sz="6000" dirty="0" err="1"/>
              <a:t>on</a:t>
            </a:r>
            <a:r>
              <a:rPr lang="lv-LV" sz="6000" dirty="0"/>
              <a:t> National </a:t>
            </a:r>
            <a:r>
              <a:rPr lang="lv-LV" sz="6000" dirty="0" err="1"/>
              <a:t>Political</a:t>
            </a:r>
            <a:r>
              <a:rPr lang="lv-LV" sz="6000" dirty="0"/>
              <a:t> </a:t>
            </a:r>
            <a:r>
              <a:rPr lang="lv-LV" sz="6000" dirty="0" err="1"/>
              <a:t>Agendas</a:t>
            </a:r>
            <a:r>
              <a:rPr lang="en-LV" sz="6000" dirty="0"/>
              <a:t>: </a:t>
            </a:r>
            <a:br>
              <a:rPr lang="lv-LV" sz="6000" dirty="0"/>
            </a:br>
            <a:br>
              <a:rPr lang="lv-LV" sz="6000" dirty="0"/>
            </a:br>
            <a:r>
              <a:rPr lang="en-LV" sz="6000" dirty="0"/>
              <a:t>Four Years On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23F5D-1A3C-43E4-8BA7-DBF2F9F7A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844232"/>
          </a:xfrm>
        </p:spPr>
        <p:txBody>
          <a:bodyPr/>
          <a:lstStyle/>
          <a:p>
            <a:r>
              <a:rPr lang="en-LV" sz="3200" dirty="0"/>
              <a:t>Ivars</a:t>
            </a:r>
            <a:r>
              <a:rPr lang="lv-LV" sz="3200" dirty="0"/>
              <a:t> I</a:t>
            </a:r>
            <a:r>
              <a:rPr lang="en-LV" sz="3200" dirty="0"/>
              <a:t>jabs, MEP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047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597B-3B6D-404A-ABE3-426E8956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EU’s Beating Cancer plan (2021)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F54E-EDDA-470F-988E-9BF98EBA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LV" dirty="0"/>
              <a:t>An integrated, multi-stakeholder, health-in-all-policies approach</a:t>
            </a:r>
          </a:p>
          <a:p>
            <a:r>
              <a:rPr lang="en-LV" dirty="0"/>
              <a:t>Four pillars: prevention, early detection, diagnosis and treatment, quality of life of cancer patients and survivors</a:t>
            </a:r>
          </a:p>
          <a:p>
            <a:r>
              <a:rPr lang="en-LV" dirty="0"/>
              <a:t>Cross-cutting themes: research and innovation, digital and personalized medicine, reducing inequalities, paediatric cancer</a:t>
            </a:r>
          </a:p>
          <a:p>
            <a:r>
              <a:rPr lang="en-LV" dirty="0"/>
              <a:t>10 flagship initatives and 32 actions</a:t>
            </a:r>
          </a:p>
          <a:p>
            <a:r>
              <a:rPr lang="en-LV" dirty="0"/>
              <a:t>1.25 bn EUR budget from EU4Health (+other EU programmes, HE, RRF et al) </a:t>
            </a:r>
          </a:p>
          <a:p>
            <a:endParaRPr lang="en-LV" dirty="0"/>
          </a:p>
          <a:p>
            <a:r>
              <a:rPr lang="en-LV" dirty="0"/>
              <a:t>Additional factors: lessons from COVID-19, working with Horizon Europe Cancer mission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7534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95B0-AB26-4187-8835-0FA738FD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Flagship actions</a:t>
            </a:r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63E28-3A05-4DEA-1B08-A9A28C60859B}"/>
              </a:ext>
            </a:extLst>
          </p:cNvPr>
          <p:cNvSpPr txBox="1"/>
          <p:nvPr/>
        </p:nvSpPr>
        <p:spPr>
          <a:xfrm>
            <a:off x="838200" y="1878181"/>
            <a:ext cx="100317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V" sz="2200" b="1" i="1" dirty="0"/>
              <a:t>Research and innovation</a:t>
            </a:r>
            <a:r>
              <a:rPr lang="en-LV" sz="2200" dirty="0"/>
              <a:t>:</a:t>
            </a:r>
          </a:p>
          <a:p>
            <a:pPr marL="0" indent="0">
              <a:buNone/>
            </a:pPr>
            <a:r>
              <a:rPr lang="en-LV" sz="2200" dirty="0"/>
              <a:t>=&gt; Cancer Knowledge centre, Imaging initiative</a:t>
            </a:r>
          </a:p>
          <a:p>
            <a:r>
              <a:rPr lang="en-LV" sz="2200" b="1" i="1" dirty="0"/>
              <a:t>Saving lives through sustainable cancer prevention</a:t>
            </a:r>
            <a:r>
              <a:rPr lang="en-LV" sz="2200" dirty="0"/>
              <a:t>: </a:t>
            </a:r>
          </a:p>
          <a:p>
            <a:pPr marL="0" indent="0">
              <a:buNone/>
            </a:pPr>
            <a:r>
              <a:rPr lang="en-LV" sz="2200" dirty="0"/>
              <a:t>=&gt; HPV vaccination</a:t>
            </a:r>
          </a:p>
          <a:p>
            <a:r>
              <a:rPr lang="en-LV" sz="2200" b="1" i="1" dirty="0"/>
              <a:t>Improving early detection</a:t>
            </a:r>
            <a:r>
              <a:rPr lang="en-LV" sz="2200" dirty="0"/>
              <a:t>: </a:t>
            </a:r>
          </a:p>
          <a:p>
            <a:pPr marL="0" indent="0">
              <a:buNone/>
            </a:pPr>
            <a:r>
              <a:rPr lang="en-LV" sz="2200" dirty="0"/>
              <a:t>=&gt; </a:t>
            </a:r>
            <a:r>
              <a:rPr lang="en-GB" sz="2200" dirty="0"/>
              <a:t>S</a:t>
            </a:r>
            <a:r>
              <a:rPr lang="en-LV" sz="2200" dirty="0"/>
              <a:t>creening scheme, screening recommendations</a:t>
            </a:r>
          </a:p>
          <a:p>
            <a:r>
              <a:rPr lang="en-LV" sz="2200" b="1" i="1" dirty="0"/>
              <a:t>Ensuring high standards in care</a:t>
            </a:r>
            <a:r>
              <a:rPr lang="en-LV" sz="2200" dirty="0"/>
              <a:t>: </a:t>
            </a:r>
          </a:p>
          <a:p>
            <a:pPr marL="0" indent="0">
              <a:buNone/>
            </a:pPr>
            <a:r>
              <a:rPr lang="en-LV" sz="2200" dirty="0"/>
              <a:t>=&gt; EU Network of Comprehensive Cancer centres</a:t>
            </a:r>
          </a:p>
          <a:p>
            <a:r>
              <a:rPr lang="en-LV" sz="2200" b="1" i="1" dirty="0"/>
              <a:t>The quality of life for cancer patients, survivors and carers</a:t>
            </a:r>
            <a:r>
              <a:rPr lang="en-LV" sz="2200" dirty="0"/>
              <a:t>:</a:t>
            </a:r>
          </a:p>
          <a:p>
            <a:pPr marL="0" indent="0">
              <a:buNone/>
            </a:pPr>
            <a:r>
              <a:rPr lang="en-LV" sz="2200" dirty="0"/>
              <a:t>=&gt; Cancer Survivor smart card </a:t>
            </a:r>
          </a:p>
          <a:p>
            <a:r>
              <a:rPr lang="en-LV" sz="2200" b="1" i="1" dirty="0"/>
              <a:t>Reducing inequalities</a:t>
            </a:r>
            <a:r>
              <a:rPr lang="en-LV" sz="2200" dirty="0"/>
              <a:t>:</a:t>
            </a:r>
          </a:p>
          <a:p>
            <a:pPr marL="0" indent="0">
              <a:buNone/>
            </a:pPr>
            <a:r>
              <a:rPr lang="en-LV" sz="2200" dirty="0"/>
              <a:t>=&gt; European Cancer Inequalities registry</a:t>
            </a:r>
          </a:p>
          <a:p>
            <a:r>
              <a:rPr lang="en-LV" sz="2200" b="1" i="1" dirty="0"/>
              <a:t>Putting childhood cancer under the spotlight</a:t>
            </a:r>
            <a:r>
              <a:rPr lang="en-LV" sz="2200" dirty="0"/>
              <a:t>:</a:t>
            </a:r>
          </a:p>
          <a:p>
            <a:pPr marL="0" indent="0">
              <a:buNone/>
            </a:pPr>
            <a:r>
              <a:rPr lang="en-LV" sz="2200" dirty="0"/>
              <a:t>=&gt; EU Network of Youth cancer survivors</a:t>
            </a:r>
          </a:p>
        </p:txBody>
      </p:sp>
    </p:spTree>
    <p:extLst>
      <p:ext uri="{BB962C8B-B14F-4D97-AF65-F5344CB8AC3E}">
        <p14:creationId xmlns:p14="http://schemas.microsoft.com/office/powerpoint/2010/main" val="105169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A428A-4428-9605-E88E-A376E6FA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7" y="0"/>
            <a:ext cx="120685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6AE4D-B23D-5050-C1C5-B5B18C5A0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ACD3-F3D0-AC41-586F-D075D422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Where</a:t>
            </a:r>
            <a:r>
              <a:rPr lang="lv-LV" dirty="0"/>
              <a:t> </a:t>
            </a:r>
            <a:r>
              <a:rPr lang="lv-LV" dirty="0" err="1"/>
              <a:t>are</a:t>
            </a:r>
            <a:r>
              <a:rPr lang="lv-LV" dirty="0"/>
              <a:t> </a:t>
            </a:r>
            <a:r>
              <a:rPr lang="lv-LV" dirty="0" err="1"/>
              <a:t>we</a:t>
            </a:r>
            <a:r>
              <a:rPr lang="lv-LV" dirty="0"/>
              <a:t> </a:t>
            </a:r>
            <a:r>
              <a:rPr lang="lv-LV" dirty="0" err="1"/>
              <a:t>now</a:t>
            </a:r>
            <a:r>
              <a:rPr lang="lv-LV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4E3F-3B4B-B865-830C-7CBF2E50B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LV" i="1" dirty="0"/>
              <a:t>EU4Health</a:t>
            </a:r>
            <a:r>
              <a:rPr lang="en-LV" dirty="0"/>
              <a:t>: </a:t>
            </a:r>
          </a:p>
          <a:p>
            <a:pPr>
              <a:buFont typeface="Symbol" pitchFamily="2" charset="2"/>
              <a:buChar char="Þ"/>
            </a:pPr>
            <a:r>
              <a:rPr lang="en-LV" dirty="0"/>
              <a:t>10 cancer-related Joint Actions by MSs funded</a:t>
            </a:r>
          </a:p>
          <a:p>
            <a:pPr>
              <a:buFont typeface="Symbol" pitchFamily="2" charset="2"/>
              <a:buChar char="Þ"/>
            </a:pPr>
            <a:r>
              <a:rPr lang="en-LV" dirty="0"/>
              <a:t> 468 applicants in successful project applications</a:t>
            </a:r>
          </a:p>
          <a:p>
            <a:pPr>
              <a:buFont typeface="Symbol" pitchFamily="2" charset="2"/>
              <a:buChar char="Þ"/>
            </a:pPr>
            <a:r>
              <a:rPr lang="en-LV" dirty="0"/>
              <a:t>26 procurement contracts</a:t>
            </a:r>
          </a:p>
          <a:p>
            <a:pPr marL="0" indent="0">
              <a:buNone/>
            </a:pPr>
            <a:endParaRPr lang="en-LV" dirty="0"/>
          </a:p>
          <a:p>
            <a:r>
              <a:rPr lang="en-LV" i="1" dirty="0"/>
              <a:t>Horizon Europe</a:t>
            </a:r>
            <a:r>
              <a:rPr lang="en-LV" dirty="0"/>
              <a:t>:</a:t>
            </a:r>
          </a:p>
          <a:p>
            <a:pPr>
              <a:buFont typeface="Symbol" pitchFamily="2" charset="2"/>
              <a:buChar char="Þ"/>
            </a:pPr>
            <a:r>
              <a:rPr lang="en-LV" dirty="0"/>
              <a:t>898 cancer-focused projects selected (36 – “</a:t>
            </a:r>
            <a:r>
              <a:rPr lang="en-LV" i="1" dirty="0"/>
              <a:t>Widening</a:t>
            </a:r>
            <a:r>
              <a:rPr lang="en-LV" dirty="0"/>
              <a:t>”)</a:t>
            </a:r>
          </a:p>
          <a:p>
            <a:pPr marL="0" indent="0">
              <a:buNone/>
            </a:pPr>
            <a:endParaRPr lang="en-LV" dirty="0"/>
          </a:p>
          <a:p>
            <a:r>
              <a:rPr lang="en-LV" i="1" dirty="0"/>
              <a:t>RRF</a:t>
            </a:r>
            <a:r>
              <a:rPr lang="en-LV" dirty="0"/>
              <a:t>, Cohesion funds </a:t>
            </a:r>
          </a:p>
          <a:p>
            <a:endParaRPr lang="en-LV" dirty="0"/>
          </a:p>
          <a:p>
            <a:r>
              <a:rPr lang="en-LV" dirty="0"/>
              <a:t>Technical Support instrument (e.g., Latvia and Slovakia: cancer-specific support)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327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29B7F-FF15-B093-09D5-2699E86F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BEDE2-3F40-E4D9-CDF8-48110D833ED6}"/>
              </a:ext>
            </a:extLst>
          </p:cNvPr>
          <p:cNvSpPr txBox="1"/>
          <p:nvPr/>
        </p:nvSpPr>
        <p:spPr>
          <a:xfrm>
            <a:off x="480060" y="422910"/>
            <a:ext cx="44119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lv-LV" sz="4400" dirty="0" err="1">
                <a:solidFill>
                  <a:srgbClr val="BA45AA"/>
                </a:solidFill>
                <a:latin typeface="Calibri bold" panose="020F0702030404030204" pitchFamily="34" charset="0"/>
                <a:ea typeface="+mj-ea"/>
                <a:cs typeface="Calibri bold" panose="020F0702030404030204" pitchFamily="34" charset="0"/>
              </a:rPr>
              <a:t>Inequalities</a:t>
            </a:r>
            <a:endParaRPr lang="lv-LV" sz="4400" dirty="0">
              <a:solidFill>
                <a:srgbClr val="BA45AA"/>
              </a:solidFill>
              <a:latin typeface="Calibri bold" panose="020F0702030404030204" pitchFamily="34" charset="0"/>
              <a:ea typeface="+mj-ea"/>
              <a:cs typeface="Calibri bold" panose="020F0702030404030204" pitchFamily="34" charset="0"/>
            </a:endParaRPr>
          </a:p>
        </p:txBody>
      </p:sp>
      <p:pic>
        <p:nvPicPr>
          <p:cNvPr id="4" name="Content Placeholder 4" descr="A screenshot of a map&#10;&#10;AI-generated content may be incorrect.">
            <a:extLst>
              <a:ext uri="{FF2B5EF4-FFF2-40B4-BE49-F238E27FC236}">
                <a16:creationId xmlns:a16="http://schemas.microsoft.com/office/drawing/2014/main" id="{CBF7B0E1-B440-AEA6-608F-E10A6DF0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7" y="1124641"/>
            <a:ext cx="8948781" cy="55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C959A-D24E-5E09-3E8C-5082A1F93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D51F-E4E2-1BFF-A1DD-787A4F81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Challenges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3565-F647-4063-EB21-7AE9669F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LV" dirty="0"/>
              <a:t>Financial barriers: lack of specific resources allocated to strategic objectives of national cancer plans</a:t>
            </a:r>
            <a:endParaRPr lang="lv-LV" dirty="0"/>
          </a:p>
          <a:p>
            <a:endParaRPr lang="en-LV" dirty="0"/>
          </a:p>
          <a:p>
            <a:r>
              <a:rPr lang="en-LV" dirty="0"/>
              <a:t>Shortage of healthcare workers</a:t>
            </a:r>
            <a:endParaRPr lang="lv-LV" dirty="0"/>
          </a:p>
          <a:p>
            <a:endParaRPr lang="en-LV" dirty="0"/>
          </a:p>
          <a:p>
            <a:r>
              <a:rPr lang="en-LV" dirty="0"/>
              <a:t>Barriers for R&amp;D for industry: innovative techiques and medications</a:t>
            </a:r>
            <a:endParaRPr lang="lv-LV" dirty="0"/>
          </a:p>
          <a:p>
            <a:endParaRPr lang="en-LV" dirty="0"/>
          </a:p>
          <a:p>
            <a:r>
              <a:rPr lang="en-LV" dirty="0"/>
              <a:t>EU: stronger emphasis on implementing, monitoring and evaluating the Cancer plan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3346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1E31-0828-49F1-9B08-95A8CF730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090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839ec-e35e-416e-b7ca-5a06424a76a3" xsi:nil="true"/>
    <lcf76f155ced4ddcb4097134ff3c332f xmlns="0a23c783-c178-4630-93cd-14c3abffabe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DA7E2C354CC4244AAD24D04F38BE295A" ma:contentTypeVersion="15" ma:contentTypeDescription="Izveidot jaunu dokumentu." ma:contentTypeScope="" ma:versionID="46c28586145d8c3c97f552d9ca7ca76f">
  <xsd:schema xmlns:xsd="http://www.w3.org/2001/XMLSchema" xmlns:xs="http://www.w3.org/2001/XMLSchema" xmlns:p="http://schemas.microsoft.com/office/2006/metadata/properties" xmlns:ns2="cd6839ec-e35e-416e-b7ca-5a06424a76a3" xmlns:ns3="0a23c783-c178-4630-93cd-14c3abffabec" targetNamespace="http://schemas.microsoft.com/office/2006/metadata/properties" ma:root="true" ma:fieldsID="eb59c5bcdc2ebd5f0b6e1c9302eeba9f" ns2:_="" ns3:_="">
    <xsd:import namespace="cd6839ec-e35e-416e-b7ca-5a06424a76a3"/>
    <xsd:import namespace="0a23c783-c178-4630-93cd-14c3abffab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839ec-e35e-416e-b7ca-5a06424a76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2867c64-78ff-4529-8e67-a144ecaf71a6}" ma:internalName="TaxCatchAll" ma:showField="CatchAllData" ma:web="cd6839ec-e35e-416e-b7ca-5a06424a76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3c783-c178-4630-93cd-14c3abffa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ttēlu atzīmes" ma:readOnly="false" ma:fieldId="{5cf76f15-5ced-4ddc-b409-7134ff3c332f}" ma:taxonomyMulti="true" ma:sspId="a15f1a54-530c-4f39-8241-c5660d3b4e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F9F1FE-F92C-427B-9ABE-0F8EF59D8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F76D7E-7413-417E-954C-6CE9046D7807}">
  <ds:schemaRefs>
    <ds:schemaRef ds:uri="0a23c783-c178-4630-93cd-14c3abffabec"/>
    <ds:schemaRef ds:uri="cd6839ec-e35e-416e-b7ca-5a06424a76a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E45AE6-9C2F-43C7-8519-BF3E969BEAEE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297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bold</vt:lpstr>
      <vt:lpstr>Symbol</vt:lpstr>
      <vt:lpstr>Office Theme</vt:lpstr>
      <vt:lpstr>EU Beating Cancer Plan on National Political Agendas:   Four Years On</vt:lpstr>
      <vt:lpstr>EU’s Beating Cancer plan (2021)</vt:lpstr>
      <vt:lpstr>Flagship actions</vt:lpstr>
      <vt:lpstr>PowerPoint Presentation</vt:lpstr>
      <vt:lpstr>Where are we now? </vt:lpstr>
      <vt:lpstr>PowerPoint Presentation</vt:lpstr>
      <vt:lpstr>Challenges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Madara Antone</cp:lastModifiedBy>
  <cp:revision>2</cp:revision>
  <dcterms:created xsi:type="dcterms:W3CDTF">2022-02-22T09:43:26Z</dcterms:created>
  <dcterms:modified xsi:type="dcterms:W3CDTF">2025-05-20T04:29:52Z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0x010100DA7E2C354CC4244AAD24D04F38BE295A</vt:lpwstr>
  </property>
  <property fmtid="{D5CDD505-2E9C-101B-9397-08002B2CF9AE}" pid="3" name="MediaServiceImageTags">
    <vt:lpwstr/>
  </property>
</Properties>
</file>